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E36E-3BBB-4D4C-9988-D91908488BA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E70E-D4CE-4160-A079-231346A5C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0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E36E-3BBB-4D4C-9988-D91908488BA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E70E-D4CE-4160-A079-231346A5C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7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E36E-3BBB-4D4C-9988-D91908488BA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E70E-D4CE-4160-A079-231346A5C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E36E-3BBB-4D4C-9988-D91908488BA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E70E-D4CE-4160-A079-231346A5C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3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E36E-3BBB-4D4C-9988-D91908488BA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E70E-D4CE-4160-A079-231346A5C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7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E36E-3BBB-4D4C-9988-D91908488BA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E70E-D4CE-4160-A079-231346A5C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1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E36E-3BBB-4D4C-9988-D91908488BA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E70E-D4CE-4160-A079-231346A5C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87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E36E-3BBB-4D4C-9988-D91908488BA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E70E-D4CE-4160-A079-231346A5C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8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E36E-3BBB-4D4C-9988-D91908488BA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E70E-D4CE-4160-A079-231346A5C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0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E36E-3BBB-4D4C-9988-D91908488BA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E70E-D4CE-4160-A079-231346A5C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4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E36E-3BBB-4D4C-9988-D91908488BA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E70E-D4CE-4160-A079-231346A5C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2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4E36E-3BBB-4D4C-9988-D91908488BA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4E70E-D4CE-4160-A079-231346A5C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4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117600"/>
            <a:ext cx="10444479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Action Writing</a:t>
            </a:r>
            <a:endParaRPr lang="en-US" sz="1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71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haletaugustine.com/images/bigview/RS72_ActionSport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" y="-1137920"/>
            <a:ext cx="1143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600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arlosdinares.com/wp-content/uploads/2011/08/hors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0" y="1399222"/>
            <a:ext cx="8432800" cy="47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6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data:image/jpeg;base64,/9j/4AAQSkZJRgABAQAAAQABAAD/2wCEAAkGBxQTEhQUExQVFBUXGBYUFRcUFxcXFxgWFRcXFxUVGBYYHCggGBolGxQVITEhJSkrLi4uFx8zODMsNygtLisBCgoKDg0OGxAQGy8kICQtLCwsLC0sLCwsNCwsLCwsLCwsLCwsLCwsLCwsLCwsLCwsLCwsLCwsLCwtLCwsLCwsLP/AABEIAKgBLAMBIgACEQEDEQH/xAAbAAACAwEBAQAAAAAAAAAAAAAEBQECAwAGB//EAD0QAAEDAgQDBQUGBQMFAAAAAAEAAhEDIQQSMUEFUWETInGBkQYyobHwFEJSwdHhFSMzYnJTgvFDY5KTov/EABoBAAMBAQEBAAAAAAAAAAAAAAECAwAEBQb/xAAyEQACAQMDAwIEBQMFAAAAAAAAAQIDESEEEjETQVEFkSIyYYGhsdHh8BRxwQYjJEJS/9oADAMBAAIRAxEAPwD5IFMq1WnCou04CwKuxdSoytKtDKmSFbXBxWZKiStGMlHkXgzlSjfsghDvpwtY1yihSoQMdKkFcAphYxwVwVUKwCIrJzKM6t2ag0lsgui1NyIaEMxi3CaJOZrTW4pygzOy5tUp1Im4N8GlWiscq2FVS1wWaTCm1yDvCHcUdUIQ7gEjiUhIxDlzirFqq5KUKyulQVEIDHEqsqSFUtQGREqJUwoKAxBcolcQuhAY4lUJVlCAUVUKxUSgEYVac3Q8ImtU2AWORVIJhOCeAbovEBrtEuYwq5qkIgv2DWcPBQtSllMLWljiBCjPmKIsmkjmVzFgsahKc0WtDUsxJEo2FvkwZQJ0VH0iEdhqgCirc2Q2m3gYCmFq5q4NW2m3GYatAxaMYtQxMoiSmYNatW00QxiuAmUSTqA3ZKzaaKaxXFNNsJuoCZQqFgRxpLJ1JZxMqgOKYVKggIh9JYOYUrRSMrgLiZWzKRK17BXBhIo+Srn4BKjIWaMqNlZdgs4jRmrZBlZWdRVezS2ZS6ZAIUPXZCuLCgHBnKqr5FBYlHTRRyotS1VyoNDJlQquCvC7KsG5kV0K5auhLYNxuyhK1bhY1VcK8ratUXWkrHmylK9gas0BVbSlEYanmddOaGBpuc0b8ltvcO+zsKX8OAbO6yZQXseI8GcW90ALCnwbKAdeaGB3GV7HlalI9VQUU/xmHagqtHkn2XyQ6tnYW9ktGsRIoFaNwyKgB1UCiiCtRhwiRRWjMOU2wm6v1AhSVhTTGjw5zjACOp8BfyWskLvb4yJm0lrToJ+zgDuS1ZwMhG8RWqngQmhCgU16M8E6Kw4B1W3RF6dR9jyVZYgr2TvZsHdYH2b6pd0fJVRml8p5XMeSJoYPMnNfgDgbXWf2SpT2TJJk5Sa7AruD2sPVA1OHwdE6Napl3hK69dyO3yDqNv4TFuDELOtQCs6q5Dl7uqDsUipctg1WkVi1iZATsqPpJHAuqvYXlq0q4chocWkNOhIsY5FaOprau55Y1hcS1t2jlP8AyUm1lFNATGCFi6ndEtprnUENoynZgvZKOyRQpqezW2DdQCNNd2SObQlWFBbpm6wtNNQKaOfTUCkhsG6oYGQquZJ5pl9jzGyYcPoMZIfHpfyXRtPP6yPPdgdky4Vg3FwMnxTU0W3OW2yrSxgbIC2zwJ17vI7xHEAGAauSPFcRebRC5tYF2Za1gHXAt81o0kg1NXKXcXNaXG6qaSeYakwtPNB02AO0m6dEJO1nfkDbTjVaVqGVxbLTFpaQ4HwIsU4xuEGWSAEJSojQFZZyCfwuwLTwZcdOW0aJizgrlc0XtIgToU/wLyRJFhE9J0U5yaWDooU4zbUrgvDeFluybNwyIp1AAtKFdpMLllKTyelCEIqyBxhwrYjD5Wh0WKdNwzeSX4is1zi0CcuqSMrsrOmorIupjMQE1wXBZvUJA/C3XzKHwdZpdbuxbNAsYkkg7AeGo1T3hpLWjM/tDqXRYzyBJgeZ1SVajWEU09CMvieTH+GUNA31J/VAY/gU3pPynk64P5j4r0Dz9WQeNoNfqBInKSNJ+Y0kKMKkk+TqnRg1a3+DxtSo9j8lRsOgHmCDoQRqFatRzbKW1g5pdOgbkEkmCBDbnaQDyJWVXGOt3TC9FJs8Wt/t8u6fAI7DOaYABClnCWPd3gERWrVIEAFDdjiXd6AB8U+fNjm3Lw39iuO4GwDugJZT4TrIjyR9b7SBMShRWxBIBbEpo3tySqOLd9rQtrcPAJOyDqUAm+KoPHvCecfqhauAcBmiyqkiG53FXYib/XkrCmPoLd4hTSc2+YHS0c9iUNo+5tC59ASq9mmRLSOqBzE2hBpFIzbBzSU9kiezUaarbR97MWshQQeS3zhQ94Wsbc/AMaUqBh1uHBWLkNqG3saYbAPDSTY7aLAU3SZKf4nCuqEim9hAiY/ZTguB5iQXDy5oKaSuyc6UnK0EKW4qWZY81d/DiW5p8uSe/wAGa0ZLEndE0+EN/pmpHSfqUHVS4HjpZvk8eWLbtiBlAXp8Z7K5QIqLnYJtKm50BxR60XwJ/SVF82Dy7WuCZ4DC27R2myyxOO7twBOn7Lam4AFsueBBOUGBpY5gNCQElXU04YlJJj6fQ1qvxwg2vNrK5XG13VLAW6IahQedAeScUMU0SeyPIB1uXIWtKueJZWkNaO+4azoCYB5E2NpXJL1ShFYPQh6BqajvPH8+hrgsHUFMuJE8kVh6ZIvYrPBY4ljnOpU3jQHMWxGogHvOO29t9ENiMQ9uwYBAjMSZIJGYzOg2geC5pep07Xsz0KfolVO11+YzOKpsIDnAk/dEuPjA0WWG4nTD3ZIc9s9x+ZrrW7sNOY9LKG41rmNa9lLMHZr6yMwJMnLMAaj13ZvxgaA6nRpiJGeAXS4hxcHBoIvBndctT1C6w7fY7qfpcYtXV/uGM4lUYD21A0wInvT7wJbFt8p9FphaxJL24aJBJLntEtaYJAi+q83ngFzgDpEkzc6NJ/dGUs1QEFrGGwJMh1gBlv5a2krmjrZP+fsdj0FNcr+e5cU+2e98kU3EQwEGIAm+myf0aoAtoBtyGyRYZtKlTDqtQUw7QOPvECDlAudNlenx/CmzaucjZok/GF39XdCLm+xwdG1SSpruWxvthRpHv5wObsjBrEd9w+r6I7AcX7a7WxTglryddIi1/vb/AHeoJU1sVhHuD3UatVwNi4MOU/2h1Tu+QuiKnF8Mxud1N7GjdzmD5OKyqU/IXRq/+Q3HU2uEFoO4MCQbiQdjfVLsHj29lSbUpuz9mwnQycomJN+aDp+2+BdP9RoG8Ai5gRBzG/IKTi6R/pEOZANMi4i863mc2qFfUunBOPk1DSRqzaqLsFHilKbNd4EAfmtRxZnL4T6wluKIIExM+9YdAL+ZVaWZhseRjY9DC4ZeoVk+3sdi9L09sJ+45w3FaRta/OB81riKtIXgBebe4DMTYWB6k2ED19Cpwdak5pY95AiwLfMwRp5arpo+oJtb191+5y1/S2ot0nnw/wBV+gZXNKpNxCkspFuSRfwSc4ek4uDHdW5zAIGsGNehhC43BEXDmn/Ai0AbD5r1qVajVdozPntRQ1VCLlUpf3ayZcS4blflbdB06FO4dIKYYSq3VxuBFpv1PVYZ6YdnN7+6d/2Xcr8M8d7eY4v2AKdIMcHWN5HkeSjF1czy4gCeSl7GuJdMdJ58ui3wWHa4w8xym0+aZ2WTR3SainyLah6fBZkzqE14hxDLNNsAQM0CD/jPnsseG1GF0FpeT9Sl3YuVcLS2oBpYImSBKxNEApw/ijRmDWxt5Iatimlt2d7Y80PsM8dxf9mnQFbNwNtCtjjnRDRHkhnYh5RsC8ma0sQ5pkEjwKKwmOqNkNLp16qtLKMpdoD3ucbL0fDsRTGZzcodN4FyDrDtvBc2o1VOlLbJHfovTqupg5wdknYW0ce8HM/PMSjsKx9YNLSJcYzGZ6Jq7G0tXMBtawJPOQdEm4n7QCIbAA0G1lzT18EsLJ3U/RqjlaUsGvFsOQQHVpIkO2AA/umCegukz+IAHK0PcPne9r7LN3EM475taLx8EPU432YIp2nUxr+y8yrrq1TCdl9D16Hpelo/E1d+Xn8zcU3ACoSAXElrT7zbxJnnsh31XSS92p20jy08AISv7cSSXEkm9+qrUxhcIXGoTbPQdWCQ4/i4YIaZ01AOnl1WDca5xvMn69EsaOaJZWILTy0VOjgn12epZiixmVrosMxm5J1/TyV6eIDoaGhzRceJgE21NtZ2GyV0znbLdfvDf05LQ1nA90GDa2unPmpTotFoV0xxiKzWXIbLgCCIPkY0NkfheIFzIgCINhynf62XneHYVpILnFx1jYeE+KKr8TABayw0ndSdN3wW3q2RjxDilpN3SLciLTy0QmJx7s5aCDETbLEbRzF0soUrhxfeZtrrrKeu9mG5M2ch5IgAyTmG4IG5ifiqU6DlexKpXULNiLi3DzUqMqGTmpU+zdLjkLbOAE2sTZLsP7IVgO07eDGZuX7xk5b5rWLfivU0eH1WTTqTDRmbewAmbeSXvw8vyy4NJuGuIB6wDrbVdtKe1Wmjjq0nUzTlYWYHiVWjUNHFAsN8tQuLmPygSQ+LkS23UIGhhauMrOnM2n/09SXw4tzDNZjZadpt0XrfZbDNbUc4MECQXOvLiNydTHzUcUwrftF2AOLXHMORBFiOuq0akd3AZUKkoJbhdh/ZpuHq2e8yMzmZz+IZS4j3m6gT+EawU3rN7JtJodJMBrALtGVoiP8AIH1XYCmAMogTN+ZNpKecEDCDmb38zi11rh2moOgbtqtJdaVuEaP/AB4c3Z5qrjqjXtDgYOoILTHWdk0ZjWaNjr0TvifDmOpvDhoBkM3B0tMbWi2vgvHU+HvZL8pI3JsOUeO65q2m2s6KGpU0OS/NZwadLkEka6X0kyR1S9r2GzX5RJJEbxB/RZYWq6plDROswT9BZ4/AOa7S8xDZnwgiee2yiqbsWc0ajGFhtH7H5b6c0HiMZ3pjfw9QFAedPmEJxSq2wGu/19aKqptojKqkPKOPNeSRQlouC3I6BEuBY3vfGL2QNTCtqO/lubf7pcCZubEQCLdOq87SxJBCLLu1cJMEGS4AAnfbfquynq61Hv75POren6XUcxs/KwNxwc5ZOvK030VsJws9qGuflAvsdpgdUG4VGE1Kb3OJ5Wjlp4I3hvFXxDm94TEgE63HM7rrj6s2viRwy/09CMk4S+z/AGG+L4OyowODQSJI1bM84S9vCKmWOza2CQRzbrrqSOqPwfGSRBAI0tY89EyOLa5ph0WM89OWyaGsTXIanprvx7HnsXwVkyXFrSNAPjKV1qDGuh5JFoLb2GgA816T7a2nObTafkvOY4tcRUaNSdTpH5rp0up6kttzh9S9P6NLqWtnIVxriOFIyUaNx9+4cXdQdkiY+NdfArfEcOdGeDeHEzOv5qlSgQffHmCu6NkrHkT+LLx+AWykxzC3IJIHfmw0sRtofVVrY5tBo7k/hde9t0XhMOBUe5xZEEgB0Cb5d7Ea+SIqYd1RrqVUtLRLs0ANEgZcrjB2hceroRrL6o9D07V1NK/Kfb/J5Otxx9T+1ukBCvqEnXwTXEezgF6dUFsxOU67xCY8P4PSaA498jUnmNbLgjopeD16nqcHxI843B1HaMeR0BKLZ7P4hxEU3Qd3WHxX0LAVgLcuVreCOABGplM9OlyZamUso8Fg/Y15jtDl6C5/QL0eD9mMMGkZC48yb+I2TulabW8lcBovPr9WTKnFdhHUk+WeZqexVOTle9u8OE28bLWn7DC383/4/dekqVwIk6bq2IxIyODD3vdB2E9fP4oOlF9gqtJdzyj/AGf7NxipmjkPhM+SaNwjDlzMyxqBPmQQb+a3ZhRIBJOwE2vqjaNI5gNIBEzrrNt7EhF04pYRo1Zt3bEg4c2HBoy3IJJuAdgPEID7IzM21tddSDyIuF60cPAdMm9zygbRsqfwwAz4kWEjpbqo9GPgv/UTXcV4agREZYuCAAIPP0+adMoT3oAIt5aqMBw+AJuYgjYakEToUaMORlAuADc806jZCudxJj2lzphwaQ5sgZjaHAlo2ls2SCcpdP3SYPML3jMHLhm72vS8zpN+SR8d4bJeRDTlMcuTZjTa/VSqUm8ovR1EYu0uDw1LH12ua6m1zqcwAbNn9UxwRqVL1SSYJEaDMWiIEwV5jj3A61dzTSc9xAMsEmMvvZQD0/Reh9geDPw7nGqSJz9oXnKIAIdreRO/ooxg2junLanJ8W8r8hphmlz8o5fsE+4RhMvvE2OUCI0mD8lbA4GnDKlKHBw95t8zSCWkToNU2p4ePy87rqp0tizyebW1HUdlwWIBEEcjP5+kqlfCMc3ulsEOmO7fe/RXNA7EjcFatFoPjpb60TtEVIUfwwNzO7MOJNgIFh80TUDZ0v0j0kIuDJuh6oAcNDrPwCCikGVRvkT8V4c145bd2NDoRbUdV4PjnCH0nu1I2c6AHQJMbT0X1isGkHadEsxvCg8d5rTym/jHI2QlBSNGbjwfJq9LK4Aua7QlzTIuASNJBExpqCq0cTldeItMQYle/wCJezVLKHdm5zpaLOtl3kDcC1kHjfZyg1pJpVWCRlhweJje5JEgqb0rkMtaoeTyQ4q5rjlMX28wdLaSia3FSRmsNB3bfALXE+zeZ7sr5Lpc0aRN7orDeygA79dp55P338Uj0TTyWj6lFptMS1cdfMCZ3RNP2gcwd4B4072vqiMb7PsaO7UPQWPqgW8CJ950jk0XJVVom+EQl6rGLyxlW4ozEAtY0g2m9gs6eIDGgQHATlBEgfG5WlHAMaGtY0tNpmfjK0dgB3Qe6bzdtxsdddfRejpdNGjHPJ43qGuqaqVl8q/mTbEcZlgbDhAuBCVVMUCZl3m1GYzBgXp53CdbZdL3BU08BWiwEG/1ZdK2o4JKpJ5yXp4yme7lkAZXFzgzMREEAky6/Ix00WtfFtkZA4Ah0AkBoLjZu3cg76TyEIA4Uy7IzNGoynMO9lbLQ6LyBufMycnBsAZ5mZBaQQYjvHU7gRPkpZOlqKVrDP7cPcBZTucwJJMttMaDwB28zU8Q6ASSCQ4GXWAMbNHPedN0E1rRYnMYBaGGwLoJBJEW8dY6kRWpCARJB0zgtJ2LgCSDe1jNtkyQjaQwOKDCI1HvQbiJ2sSe6baaXut6HH3gEuy8gIMg8idNvFKfsxImLCZcZjX59Beys12uVgl0w0F8CxkgTJtzWcU+TRqbeMD6n7Qybt8IsSb2g+HxC7+O2JsTMWBFo1vOhA8eiU0cK/vWhxMFpYJuJBDddbWEC2khbUMEIB7RkEXEtab2y3N7jw0QVOIXqKnZjL+Kg3LC4CJl0OkW0nwNgIW9LibQ4EipH3haZQNXCk6FrnbNaZIB5GIdedDvouw+HEw7XlYCdYJm2hHRMqcWiEtVUjLke0OM0pmKh5WbF/Aop3GG7COpE6ATYaJHRpCbB2UEAm0gkaEaTY9bHyIpxBLQYG/Qm3gkdGJWGsqPuNncTGtzcgNiLbXnyXYXipB/mNzf4CItycfqUE1jflrFoE6+MqzqA6XOx+BH1qp9OPg6FXqPNxwOOUolrHybRl1I53MK7eNxE0n/AFpB0ISamAN42gny8hpdbsoEMJEwAP7okwNDr4nZI6cSqr1H3Dhxo5svZgTMd/QX1kfBCYri8ucC2GgDNIuQeVpQzqLgZzGeYMSL3nUCfo3QD8Nn7xdaAG+71GpJOa5uE8aUfBOepqLF3+BjjcYG1C6hVGZ3dBqNgU5uGtEQ91jcnlbdRxKj29JwfVpsbUJLuzLrhxaS3Ui5Gsel1QYW7QZF76AXAgQ4aWFlzsNqGiAZg+45sSMrTuLHn8U8aMI9iU9XWm7uQ24NxBtFmVjmhoAAGoDRYDxui8TxpxHdA1ibxtJF/qyQDCdJiwzBs9RI0nXTkr4cxEuaIG4BMHcHpB5z6IunG97CR1E1HbfA9ocaLbuAO5BOUgT4D89N1Ff2hLpyA25XHUAjxCS4h1KwcBFxzBneNdghHYymB3c1hB0gECJy6D9igqUXmwz1Mkrbx0eOPzRAHMOFx0zAkTbTqsq3FHWDQJImLd519C4dPifNK3iFL3LgHUG9/h+u63w+JGofM2DA+IJnLz8b+CdU14IyryvmQU7Fuf75ygXAa6IIuJgdPiqVeL1p/qtcD/iN46BK8RVh0TmgOEk2Ji0Et+Y9FjQey8h0m0ggaAnkTe3JPsXgkq8k/mfuG1uN4gGMw3FoExPNC1eJ1XwXvaZjkLDxETfZAveIF5iRz016dNlQvLi4NkkCbWtBk2sBHqjtig9WTxdv3N24uoCMpM7SG6dQbDw8+RWTuJPIu8zJuQIgDYFunmh69Z95adACHgh2gy2ImIVQXRJHd92dYIjT4IWTKKbSwbP4i+e7UDZBHuietwJ1GnX0wOLeTZ7947x9JldTpkkAbSYtqBJmdoCyzXmb+fkttQd7L1MQ90y95BJNy6OZm/1CwLSdyT5+SsXC3Wyo54No89AtY3LIg6Sb6ddlLaTj+5j81eo6db8tFWo69/HYoNBT8l5RLaTHRD8lw2H5jAP3yWtiB6rF9AzYA+BUik+5j4pG2GMY9/y/cqXeBUtqnYx4HrPzC3o4MOF3ELHs2g6kopsVqK8ndqYAkxqBNpOtlcPJUZRy9VcAcgteQGod7+xrRbrOY2gRAvtNriJRmG3zAEZSBMWOx90/W4Q9Fp2ARbGuOzfW615fQyVPw/Y7M4mRAkzAkAeA2R2Gxrm5ge8XNDASfdGlvIoalSePu/H90VJHvM+JWbl9ARjTT7+wS2oSe7YCS0SCRPWArMqm99db63m/ndRh6U6MFhz2UkDYtHiSp9R/QuqEOc+wQDpFrevW61qvBuIAtvNwLnzN0LTM7sPmUXRwhcdG+pSuoWVBNYT9jPtPo81t2xAMC8QYOttJ5XKl+By2JAOtrrUUwGgztplFkvVQ60z/ALexlRxRB20gzcEfhPMbQsPtDc0Oym2kwNbzN55QrtqwZyA+gWlLCUqp71Nv/sI+SbfbIioXxcwqYqmZ/mMJ5EjXxWAxokjMyCNrlpm3+Wp1RlX2doT7rG/73ORA4VRaBalOvukn5/UoKqUel7iQVgYAMuBzDr+llfs6U2Y8i4H4iCbaWkHnKbUadIAmGjwaUor4nvEMJMHUGAtKs0aGkjLFgavgXGctNwkGSX32ue7zm3VDUuHFocHFwaSdI9SIumLqj4/qH/yWGLdmy5QWwBml0y7dyVah93YeWgiliLf3X6GA4VRJbGc8+Z/RRW4exhIaagB5XAkQdkLVwbyZDjPiVduBr2Ex4k/qsqt/+wJabasUvxKOwgaLAkf3N2Nt1hULhEaDSdvKdE0dg6zQSchPn8lSni6rbBtI/wC1brtcMD0lOSzGwobDgcw2jW6zdh29Om6YvfUAP8ts+AQ9MvI7zgOQEKilJ9zmlThBP4WCVG/5EcrrIEDZ3mmVWk78Y9UI6hOr2+ZVLs58PsD5xEQfryVCZ2+aLbgQf+qweapUwTf9Vnkg5sdU15BiFDwR/wArU4dn+qPRYljOc+SN2ZpIzeTuqF6ucqqSOSzYUOaeGGoqSNgpxLzpFuf0Fg5rG3uT5rB1YkaQhYN0a1XNFplXw1IO3gJeG3uixStY/FOiUkrl6ha0xcoinRB1WNLB5/vCeq2ojKYN0JSsGNJz5f4h1N4bAaEZSc2bj4oOiBmmCPBEuM6hScrnQqSj3Y1oVWxIha0qrTqGlKqFNupHoURA10UZJF4jWAQe6LLHIyfcBQgq2N/FWpETclLtKp3DyG5TYAKzMQCBcW6IaoaZAGXzXZmA2CFiln2ZtWcDqrtqDLEeaArNzGyMaw5YK18C7HuuXaCRAjpoi8PQd09AhcMQIkD1VsRiyPdg+JTNhjG2Wy1au8H3mjyCp2rzu0+SBdji43pA9bItheR3WZfT9UVjsK4t92dkqwYXlcUajHuaQCZvAOq9PWrV2tkRogaPEXiSWC/mtKWODUqeeWJHvqEf048ipbh62rWE+AJXosJTNQy+W/BPadMNY9rZAsCSBe33Sudzd+EdfSdvmZ4XA8OxFVpcxzLGCLyD1EKOJYPEUi3PVaXaw2THivYNw9FrSC4MziJ0MeKS1KzKTi1nfHMmQet1lP6L2FdLHL92ead27r558FgcNVmc7vin+Jql0mABOgCEfWdpNlaMznlRt3fuxU/DVXT/ADXIT7G4Ou90p20OdIkBE4agRrlI5p1J+SMoRs8CBuHc2xzHquqYdemrUx+JKsQSDYAq8Zs4alOzwJX0gsXNhOnkEXaJQ4Z/bPkg3cZKwrnmFxPRMKlEbiFi+iAJF0bmt3AyV2Yrd0QZCGLUWFO4f9oHj4qX4qRC5ciLaxlIVweRK5cmQjRvQA3JRVJ4m65cmsQlgZsxrY0KIp4lq5ckdGJSOrmmEE7hZuxPguXKapI6JalrsXbUEGVYVxsuXJXApCtd8EnFxstnYm2n19FcuUZwOunWfFjJmKRbuItAgn0Urku3Nh+q+QLEvzwWk2QFEvzQ6wXLlaKOec7u9hzhGtMXj0W1Uf8Ac+ShchtyN1XbgEbWgwXSPFbscIOmviuXLSiCnVdzHGY3K3UibaH5ovgOINeaZqmwkBwn0uuXLnnFWud1Oq+ATG1S1xEi1kPWrwM2WBabXXLltqwK6ryC1OKN0Pkl+JxObSy5cmSyTlN2MqbtiorYmNNFy5ZuzsBZV2Y1MceS4YiRooXKsZO5z1ILbcj7UALhdS4gOS5cllNrgpTpKSuzLFYon7qFdjSTELlyMZuwtSnEwfUJOyydVC5cjvZlSij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s://encrypted-tbn2.gstatic.com/images?q=tbn:ANd9GcTjKIZjBlcRqWbjXd4Vp2P5MiNgOZ-tX4lQCmoT-zl-hiUhMUWct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79" y="1016000"/>
            <a:ext cx="6925781" cy="518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1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ru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06" y="304800"/>
            <a:ext cx="9147694" cy="59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6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the60sofficialsite.com/images/swings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086" y="402590"/>
            <a:ext cx="8392033" cy="645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63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lissfullydomestic.com/wp-content/uploads/2013/04/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40" y="525525"/>
            <a:ext cx="9469119" cy="63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17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.hswstatic.com/gif/action-photography-equipmen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720" y="1158399"/>
            <a:ext cx="7254239" cy="544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4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.espncdn.com/combiner/i?img=/photo/2013/0212/nba_g_lebron77_cr_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998656"/>
            <a:ext cx="10058399" cy="56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3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UUEhQWFBQUFhQUFRQVFBQUFRQUFBQWFhQUFRUYHCggGBolHBcUIjEhJSkrLi4uFx8zODMtNygtLisBCgoKDg0OGhAQGywkHCQsLCwsLCwsLCwsLCwsLCwsLCwsLCwsLCwsLCwsLCwsLCwsLCwsLCwsLCwsLCwsLCwsLP/AABEIALMBGQMBIgACEQEDEQH/xAAcAAABBQEBAQAAAAAAAAAAAAADAAIEBQYBBwj/xABAEAACAQIEBAQCCAQFAwUBAAABAgADEQQSITEFQVFhBhMicYGRBzJCobHB0fAUUoLhI2JykvFTorIWJFRzkzP/xAAZAQADAQEBAAAAAAAAAAAAAAAAAQIDBAX/xAAjEQEBAAICAgICAwEAAAAAAAAAAQIRITEDEhNRIkEEYZEy/9oADAMBAAIRAxEAPwDRmOVoHNOhpsyS1aFRpDR4dGgaYjwyvISNCBojTVeFWpIaNCK0WjTlqQivIStCq8R7TVaEVpER4QVIjS0khTIC1YelWioTGp3j6VO0ZRqwjvaIw61QCR6+KBmR+lXxD/DYVVRstSuSoIvcIP8A+jCx31Uf1Tx6hxmqpvTxFZT3d7H77QGn0UmIIjg155f4G8du1RaGLYMHIVKtgGVibAPbQg6C/L8PUfJN4A+jvJ0j0aPWSIyKcnYoE5FFFAiinYoDThkeoJJMDUF45RYiuIBhJVRIBxNZUWI7CDYSQywTLNZWOWKOwjYV1jMs02y0x150NBqZ0TldQytDI0jKYZDGEpDCqZHQwoaIx1MKpkZWhA0SklWhFaRQ8eKkQTFePzSEKketSGhtLzzlTEhAWYhVGpJIAA7k7SHicYtNGd2CoouzHYATx7xh4sbGVcqkrh01VTpmI1zsOp5DkO95OV06PB4L5cv6+244r9KSUqhSjS80KbFy+UMR/LYHTvLXwz9I9PGN5VRfIqn6oz5ke+mj2Fm20O99LzwwteJW1mW678v43jk1P9ek/S1jVepRQMGNEOXUWOXMV0PQ2G0xVxoNyZB8wyTgm23JNgLanoAIW7c2WEwvqkKltt+35T3/AMDcXbE0Dn1ei/lO2vqIVTm1UEHWxFhqDMp4E8EL5bVMdRBLhTTQkgqpFyWUWKttoZvOFYCjhlKUEFNSxYgXN2NrkkkknQfKVJXPnZvhaRpaDNSNzytMxrzsCDCAwB0U5edgCiiigHbRrR0a0RhOIBlkloF2jlFiO1OCYSSykyOwm2NZZRHcwMkOsFNpWFjBgxwaAV48GYNh1MKrSMphVMoklXjw8jAzoaA2lipHCrIwaOBi0e0rzJ0VJEzzoqRaPaaHnK+LWmpd2CqouzHYCVPEuL0sOoes4QE2F7ksd7ADUzzTxh4rbFMFS60V2W+rnkzW+4cpGWWnR4PDfLf6S/HXi44pvLpMfIWxGhBqNzY31sDoB8elslTbUQJaINMd7ex45MJMZ0nK05sZyl6tvjLerwirVel5VNmarTU2AG9P/DY32A9Kkk82I3iv0rK4/aupnW219LmexeCfC2EZcPjKYZWAJ8vOKlPzFLLc5gTodbX6Ty3j3Aq2DZVrADOuYFTmB5EXtuNL+89A+iXjANN8Md1PmJ3VrBx8Db5yse9Vw/yNZYe2L1MVZ0VJXrUhFqzV5qwDxwaQVqQ6wCSGhA8jBp3PA9pOeOVpGDxweLRpBeOVpFzRyNFo0qDaJTOyTCZY3LDRrQ2oIiR6lhDu0jVR1mmLPIBzA3hHWN8mbzTnu3nAMIpkQPCq8zWlLCgyOjwitGQoaOzQV4rxkMGnc8DedvACloHF4taSNUc2VFLMewjrzLfSNWK4QKNnqIrewDMPvUfKK8RU5rz/AI9xl8VVNR/ZF5InJR+Z5mV6MR7ThjlmF5b45XG7ghjkF51aDZc9vRmCZtNGIJAPS4B+Rm4+jvw+Kj/xFQXRD6L7O45+y6fH2MiTd09LHz4+lyoHBvBGJai1YjKwW9OkR66nY6jL8dTB8L8W4vDKadPKou11dPqtoCQDqDpz+U9bV5gPpC4GqkV6dNspzNWZT6VIAszJa4B9Vzt13mmWGpuOD5r5Mvy6HocOxXE8OKlXEoSpYrS8pdHFwATpYHTkfumU4FxOpg64qKPUhKshuLjZkb97ibj6N8b/AITKbFWf0ODu+W70mFrqwADC+jAtb6plL9IHAjSqmug9FU+qw+rU5/7tT737SMpubbeDOTK4XqvUeH45a1NKiH0uoYfHcHuDcfCS1eee/RpjyFqYdvs2qp7No4+eU/1GbxGmmN3NuXy4emVkWGHbWWdKqCuspEeSqVbS0KmJBaczyOWjRUlEmB44PIfmRwqRBLzxCpIvmToeClgjx2eCobQkytayCBo1mjCYJqsILwVRjygWHWJq8DUqmbYxjlYTGMzQTkwWs3mLnuTzRWhFeRg0eGkKS1qQq1JDVoVTFoJi1I8NIqtCBozSJ0GBDx4aICXmG8c0Mc2fKoqYX0kKgVmXKASx0z3vfa4sZtryLxWrVWi5oKHqgehW2JuL8xyvziy5ip28UGuonVl/i8BXxFf/ABKS0atSnUqeWqlc5p3uSCTZmsdew6ygLiYtV14ddGdqFW/l4gBDYgFXBvTYE6A5tP6p7Fwmuj0lNM3W1trEEaEEWFjftPBadQggjQg3B/Oej+CuI/8AunF7LiaYrgcg4JFQdvWKvzjxuqLNx6CpnalQBSWICgEsWtYDne/KCDSp8W1qYwlZajquam1gcpJYC6hVJFzcC00tZ6YzxHVwmGyNw9xnZiXyVKjJkINhvYWOwBuJR4niFaqAtR6jKLZVd2IAA9IGbsBrzmh+jnhWHxFOqa1LO6sBdmNgrC4ygWsdDr/xN1xWqKahVUEshRU5aWCadi1gB/N2uMrjvle9cMP4VxJoV6LkhEZVVmc6ZWuGOh/0nXa09UoVwyhlIKsLgg3BHUTzHi3g/E56lQZH1zApdXqXOvoAIuNradpecAwGKaj5YrLQp5jnAQtXBIF19elPSxFrnW/OLG2XS8vyx39Nzh6wYAqQQdQQQQR1BEOryt4dhko00pJotNQq9bDme8k+ZNGSV5kQaRPNj1aMkrPOh5GzRB4wmB49DIqNDBoqqLTCvpD5rynFWTKII1vMbi1lSGp94NqYjwZxnAhDoYpjpGPSE49W+0juD/zNsYxyo9h2isJXvUO17xmczT0ZXOfTy4GEUwCmEVoiHWEUyOrQoMAOGhA8jgxwMYHzToeABiNQDc299IGlCpHhpFVpT+I+L+UuRD62Gp/lX9TJysk2rHG5XUZTx5xNKuItTJPloaTEGwJLEso6jkZl5NxmEA1X5fpLPw14UqYr1MfKpggZipLNz9ANtO+3vMJfbptlj6dqBZY8N4rUo1EqUjZkBVb7WJYm45/WMr6tMqzKd1JU+6kg/hHKIFt6LU4LxWuP8XEBAeS1Cg+VNdfmZnuN8EXCemqwq1nBICVCAg5O6mnc/wC4X6TQYTxl5WAp3s2Is1NQdrIbLUfta2nMg9yKbgfh+vjS9ZibHMTUbU1HA2Uc9bC+w25WlcEsfoxxBWpXUX9SIbBGc+lmGw2+tudJ6Dw/DlnNWpctcoitl9CqSp+rpmJB1HI263wfhgNhXWq6LZi1FjmUEAhWsAWHqGUnXT42I3/CsUtSnmU3Gep03zk8tDuNRoY4VT1Mfmgrzt5SRc8WeBzRZoyHDwi1JEzToeATc0QaRw86HgaWrwnmaSGHnQ8AlK2stkq2AlGjyfTxPtJyi8anpUJirOQI2jUBj3VeciVV6Q2xUFUxemmvwg8dVAay8pCasDpppuL7Tpxxnbmzzs4HNWN809ZA4hxKlQQ1KzhEGl25noBuT7Ss/wDWeB/+TT/7v0mu8Z2y1leoyQjwY2dnPtvoQGEVoAGPBgQ4acrV1RSzkKo1JOgAgw0xnGMc+MrCjS1RSRbkzDd2I+yP3qYrlpWOO6kY/wAR1sQ2TCgqp0DAXqN7fyj93EAvhKtU9VRhexPrfM2m99D+M1PDOHJQpWTf7THdjbTTkNDoNBFxDiC0UDNroMo2zGxNv+2T6/vJft+sYyT4TEYFlIqZFuNjmQ9ivP5AwGOxrVHLfWZjy+4ASr4rxGpXqFqhueSj6qjoohuFqUrJTdiquQlTK2uVtCl+XQ27zPKS9Vphnce4sPDlJauKpo4zIQz8wGygkWvutwR8J6grTEYu1HiVEU1AVMOQFvYADzdBvNjm1tfX7/lNcMZJpjnlcruvLPFlDJjKwAsC+cf1qGJ+ZMrqa/KWvjCrmxlU2tlyr72Rf1kbguCNetTp8mYXt/KNWPtYGZXtc6XfhLw2cU3mVLigp9jUI+yvbqfhvt6ctRKSalURB2VVUbe0imqlGnfRKdNfYKo2AEwmN4jVx9QABlpA2SmNyep6t32H43xinnKo2J4oWqsQoK3ayG5HqBW5AtrYyTw2vibZKLstzfKhOp62WLhnCl/jf4esNNbhWI+xmAzbkaiWPg+gy4youYg0ywO1yFJU77C9vnyi5olkCOJx9PUVKnxJOvs8ncM8eVEOXFJcc3UZWHuux+Fpsg/XYZifmf7yk494cp4hTlAWpvcaD27fD3MfrZ0cyl7X+CxqVkFSkwZG2I+8Ecj2hrzyDhnEq3DcQVNyl7VE5MNsw6MP7bT1fC4paiK6HMrAMpHMGPG7K46SbxXjbxSkiBo8NABo4GAHBj1gAYQNA9JFOGDAGQamKVBd2VB1Zgo621kevxSmKYqmoopsAyvfRgwuCOuhiVpocLXHIyo8VeJ6GGX1vd7emmoJZjyBOy/GefeJPHTAZcPmXn5lwCRcgW5gHfrPP3xTuxeoSxJJuSbk9rzK5avDbHx8fk0vGvGuJqAjzAmp0pArp/quS0yr1WJJzG53uT6veNPeMMm5W9tZjJ0l1+KVaoC1KjPbQZ2ZrDoLnTlI9/b9/GDqfs9oPN7fIxE9KDRwMYVtFOjbjEvHhoK8crRkrPFXEDSoEL9eofLXtceo/LT4iR/CWCFOj5pGr/VPSmPq/wC43PxHSVXipzVxKUh9lVUf6qrAfgR8pqHqJSVnYFUpgAW5AADSx31tJ7quobxXjVOgt2zHNcKoU3JG41/esxHFuJ1KzkuQAlwAuqrfoeZ7yNxzHtVrMxJK3OQG4sl9NDteBq1bHXUHqNf7ycstqxki08McLavUzcksxJ1sb+ka7nc9NJI8Y4VaNSkKQsAl7A3N85Op3JvGJRp+SAtfyXzGqhKlQ2mUf4i7D6wuevvK3ifEmrFSwswXKSCzA2JOYEk2vflpJnSr20/FyG4hRJbKDQU3DAXN3IW/ME6W53tLrifEkw1Cm7AFzlNtMzuEJJJ3+ta57zAYOp5TU2YZ0IuF5gEtYqxGhB6XsRLDhmBqY6o1WsSKNMepuiqL+Wnfqe9zqZcyRYgF2r1GqVDqxLNbQXPIdptvBvCVH+Ow1FxT3FtLMe+9vnMbg6gZlVdCxCqO7GwH3z1NGSjRuLZKaXuOaqt7/GRjLct1eVkx1GX8acRNWouGQ2VbPVPfcD4DX3I6TR+GuFilTDEWcjQfyJuF9zue/tMf4WoGvWLuLl3Lv7KbkexYgfCeiCVjzdoy4mmQ4ufL4pSbk/l6/wCoGnf7hJPDnCcVqD/qKx+LKtQ/hIXjh8lfD1OnMf5HDfmZEqY5RjKVdDdftaEXZswYKDrb1fhKtTI9CWpckDqbnpYm35n5Qpflt36Dr7yuweNXIAbhuasLMTuTb4w6PzP6/hKLSi8c8K82j5iizU/mR+/x7SJ9GnFbq+HY/V/xE9ifWPmQf6jNTXQOjKQTcEa9xyvtPMvDVY0cfTG13amfZwVH3kfKReKucx68HjleRg0cGlo2kZo5WkWpVCgsxsFBJPQAXJmH8S+NQ9PJhiVzjWofSwFtQo3B7+/vFbJ2vHG5dNLx3xfRwrZDepUFrqlvTe/1mOgPbU6iVlD6SaYHroVAf8rIw7anLaecq/fe/wA4st/7zG+SumeHFaeJOLvja5c3ygkU0NrInLbmdyfytGtihTpgDULfKDcgE7kDv+kBQpZdSL8wNtOvtv8AKCxVfNf0hdbjKDp8yTM7d1rJ6wKtVZjdzfnb9YMtfflO1F6GNCW3PyjTy5BtHMh5foO+sYUPy6bwGq6T1jNe0a9viIK/tGW3tWI4WeUrquFI5TPYrx3inFgadM7Hy0u/c+tiB8BKPFeIcZVJBqv7LZdP6ALQxzrPLxNq9gbEgHoSAZ20wvCKTmqr2LHNZyxLaNpqf1m34ZRNypItlBA0G1gSoHI/lH835eov8e+ntGQY34ib/wDVT7kNvwE0WP4ea3pz5adwWAF3LDoxNvhY7Sh4uvkcRuxspNN79F0Dn5CpNk9A7bD8us0lY2Vk8ZwVDiKaJcpkZnDHMbJsQTrYkgfAzS/wyOlmVSNbAgEADS3taVlLhtda9SsSrK6Gmi3K5RcWBFiNADz5y0U1LkZF/wD0Pb/JKmk3YWJ4bQNO1SkmRAfshSoGp1G3Paee08MKjtk9K3Yi+oG+VSTsTsLzReLOMsAaOgJ+uVYtt9nUCE4b4TbylJfy3bVtC3pNiEZb5T1k3m8KnE5ZnA4FqzKi6s2ii+wFyfYb/OXb+I2TD1MK9Hy3ClFyiwAO+ZSb3tfW5vNXwbgtPD3YXZ2+s5sDbewA0UdpnPH1VTUpqd1Qm9tfUdBf+n74dTY/6umWotY3uQRtl3B9xNQviINg6lHQEIqre5ZwXAYX20Xtz7TO4Wg7GyKz9lUn8JKbAVArMabKFtdipAFyANT7iTuq9Wx8DqoXVgGKqFFwCb3Y2B35TV+bbmPn+UxPBeEGulJgwUU7En7WoFsv+3ebUfLud/vl4XhGU5Z/xngjXpggG9O7KQQSTzBX+W1jcG4ttPPqGIIO7Gw06gj6tv0nrzKDfTTbuSRsP3zlDU4Ug+tRD8gQL8xmNl57j/jWcuzxG4PicyUahFnfQkEsLXIOn2SelrdzNDm7GV+HoZnLkZV1NNNDlBsCb212G45/OblHMD3sJeKcoIL9h8z+k8ozf+/W3/Xp/wDms9SxJVUZjYZVJ27Tyzw8vm4+l/8AYXPsgL/kIsjxnD1zNI3EOI06CF6jZQPmx6KOZmb8YeJDRtToMPMv6yLNkA+zroGOnsB3mNxWPesb1GZ2UaZtbdbDlyhl5JFYeK3mrrjniupiAUUeXSINxozPrpc20HYffM6xGtt/3edOttrb9I9KQ5a9Sdphcre3XjjJNQNFv+m0OlIAZyRf7K6668+0VN1B11tfXl23ixFQHUdbgX735+8m1UD84311J5xjRE2bnGs+lhfnAj2UmCN9b/lOLUN5GapaOQWwfzthr+94J6u8GKsG7StJ9ji85ljXEbeNOxmqMdQ1uttPuES1DzJJ945AOmvf8uUMaBtcDT4aWi2NJGAx9SnazAC+bUE30tprb/iX9DjtRLMbVBuAAQepsdBawv8A1TMNXJ03GotcgWOsG1d9AWNrdueh2kXCW7XPJZNLjxDxRMVlYKUqU9OoYHX4WOuvUyfwfxWaVMI6GpltlOa1gB6VJIOg0t2+/MUqd9BqZKp0G5X3/e/KXcmcwjU4TxgCyitTy09sy5mYf5u/94Hjvihbn+GzbEZmFuQ1Cnn9b5yjfCG12I6b3+AHWRCtttf7RTOj4413hHwfUcjEYheeZEb6xO4dxy7A+82jcOYcp5EtBkcE63N8yk3B1tryOwnong7xQVK0K+dw7lBUqOWZah2Q31Ivcbmx+5/Jor4trcYM9J3+Cvut/cXmnNJek4KAj+RPxxnkwtthaR+M8PNXD1U5lGt/qHqX7wJqvIHSd8hYfIPjeUeBK5Ymmpsd9sxIW7WGthpn1N9tN5uGpW31PIfv8Z594jw78N4hnTSm582meVifUv8AS1xboR1np/C69LEUlq09VI9R5ipbVSeo+ViPgew9doq4a2+pAufc8h9/3Rv8NsN7E392uB+Jll/CnTv6j8Nh/wCPykcqfWbc7/7QPzUx+xXFCOHI1HI6jt1HwtH+UfhJZOpB5j+x/KV3FOKJh6ZqOevp2JYbkfn+u79qn1jPePOIeTR8sH1VPuX9/hPO+GYtqTF0bK1rA67bnb2EJx3irYiqztzOg5ATlDDBVzPzvlXra+rdNpOVXhjuuak3Jve5PO5J1N4ekdNvf+94MAMdfQBbQak+2uvxhPNFsoAGu535c/06yK3h9MXsdAL78j2A5wWIxJOg0H4+8DXc6awef317w0exC+19txHMf38JHM6WhobPMWYcoJ2/e8Eakek2iPUtBlv+Ixmjc0rSLk7sbThM6Tcd4wGNOzrXnMv7vHX7xfvlAxie1h7gyZTri9swIPPYjTW8qliL9ItbP2XqUEbYjSMagOVgQTrvKinVI2JHeHQsDck6czvJ9dHvafSplSMyE3PLUa8zzj6lc/ZAS2nq3PYDlALXZtM2h5ka27CLylvqAdN+0lUhtWuzaXFhtytOqAB6tARob89CbfvnJuHSnlJvqALkLmC3+I/tJmGBdWQeoKpz3IzMBsBproARpyO8i5NJioVxrZSmYhCV5nYHl85PNTQ5gwCsrAgG/MZr7g3trK2tmU6aWN1667fG1pY4Es1lZSc1/YJrrbsReXl1tE+nr3hDFNVwtJ2YsxWzE75lJBv8t5eEHrM94ToeVhaa9mY+5Y3l4taIuBlPWFQyF5x6fdCq/YwHCD4o4BTxtA0n9LD1U33KPyNuYOxHMd7TynA8SxfCaxpuLA2zIbmnVUG4KnS47ixFyNNRPZRVkLi3DKWJTy66B13Fwbqeqtup7iOXRZY75ij4d9IWFqglyaT2FlYFl25MNd77ja2plp/6qwa711tlUaBjtflaYbxF9H2HojMuNWiDey1wDfsjKbm3+kzD43hwp/VrU6g6oKg35epRrHqUt5fT07jP0jUEAFFPMcC2Zh6drbXudbHW0834xxqriXLOb35DQD4CV60r85Ko4e3KVuRPrll2VKiF1O/Kddzr3nSwF9bnr8NhGK37MlrNThyo3P8AYgw8cDBOtpUKiipp+9Iy8FnnC8ek+w5aMLQZaImGh7OsYwmJRfa8f5ZjR2ZOEwiULncD35xhpkbkfvnArty8RPzjlpxw021/KA0ciX/tC+T2M5TP38obzD1+4SbWskVs4s7FLY/sc6Tqm9rxRSWqUDoPh+US1CrXHJvfY9IopnWkTatYrUYA6ai1gRa5FrHlNLwlQc5sLisALADQqrEab6xRTHydNsO1TxCgvnEWH2h8Az2kbP6VOlw6C9hzp3P4mcijnRZPWPC7E4SiTr6bfIm0ukWKKXOmN7dMRUG0UUA75Y6QdoooyeFeIMY9XEVWqMWPmOoJ5KrlQAOQsBtK4RRSwdmsBacRydztb8IoojMqRCKKUX7cgGiijicujbzgnYo2bhhKQ0MUUBEorHARRSWsCP7+cHUGx67xRRxNcO04u5iigSQY+0UUl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14" y="792480"/>
            <a:ext cx="9733365" cy="620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97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oupe.com/wp-content/uploads/2010/09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694" y="1307477"/>
            <a:ext cx="7606665" cy="506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691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lovenia.info/pictures/program/1/2005/025_03_alpin_action_61838.jpg?v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34" y="1024446"/>
            <a:ext cx="8500745" cy="510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854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huffpost.com/gen/1254325/images/r-MEDITATION-IN-ACTION-large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62" y="1097280"/>
            <a:ext cx="11064565" cy="545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457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dn-4.nikon-cdn.com/en_INC/o/DIyn5vUI0aZA2i4k99hJA-OLs6A/Overview/Secondary-1a-A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5" y="1219200"/>
            <a:ext cx="11503725" cy="48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684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</Words>
  <Application>Microsoft Office PowerPoint</Application>
  <PresentationFormat>Widescreen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</dc:title>
  <dc:creator>Twila Moore</dc:creator>
  <cp:lastModifiedBy>Twila Moore</cp:lastModifiedBy>
  <cp:revision>5</cp:revision>
  <dcterms:created xsi:type="dcterms:W3CDTF">2015-08-26T01:02:34Z</dcterms:created>
  <dcterms:modified xsi:type="dcterms:W3CDTF">2015-08-27T14:42:20Z</dcterms:modified>
</cp:coreProperties>
</file>