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sldIdLst>
    <p:sldId id="256" r:id="rId3"/>
    <p:sldId id="257" r:id="rId4"/>
    <p:sldId id="259" r:id="rId5"/>
    <p:sldId id="258" r:id="rId6"/>
    <p:sldId id="267" r:id="rId7"/>
    <p:sldId id="268" r:id="rId8"/>
    <p:sldId id="266" r:id="rId9"/>
    <p:sldId id="270" r:id="rId10"/>
    <p:sldId id="271" r:id="rId11"/>
    <p:sldId id="260" r:id="rId12"/>
    <p:sldId id="269" r:id="rId13"/>
    <p:sldId id="274" r:id="rId14"/>
    <p:sldId id="261" r:id="rId15"/>
    <p:sldId id="264" r:id="rId16"/>
    <p:sldId id="265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D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0" autoAdjust="0"/>
    <p:restoredTop sz="94872" autoAdjust="0"/>
  </p:normalViewPr>
  <p:slideViewPr>
    <p:cSldViewPr>
      <p:cViewPr varScale="1">
        <p:scale>
          <a:sx n="38" d="100"/>
          <a:sy n="38" d="100"/>
        </p:scale>
        <p:origin x="151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72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230FAD-219F-4102-B0E6-CECFA41B0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72B10-7D30-461D-B7D5-52AD25000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6A166-653E-463E-9BCF-BA81BA2CB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966FA-AC45-4F78-9AF9-BA752C98E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91F97-F403-4CE1-9338-ED58EDFE0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EA7FE-88EE-44D5-8E5D-76484774A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952CC-51D7-4108-9F2C-B944EE91B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8A68B-57E0-4A02-9FB9-F1F812A5E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9E48D-9928-4594-9EAB-1C2147985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31B15-E074-451A-8F53-C92B99246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27346-50A2-417F-81C3-47410C41C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QuestionShape"/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</a:rPr>
              <a:t>iRespond Question Master</a:t>
            </a:r>
          </a:p>
        </p:txBody>
      </p:sp>
      <p:sp>
        <p:nvSpPr>
          <p:cNvPr id="3080" name="AShape"/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/>
              <a:t>A.) Response A</a:t>
            </a:r>
          </a:p>
        </p:txBody>
      </p:sp>
      <p:sp>
        <p:nvSpPr>
          <p:cNvPr id="3081" name="BShape"/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/>
              <a:t>B.) Response B</a:t>
            </a:r>
          </a:p>
        </p:txBody>
      </p:sp>
      <p:sp>
        <p:nvSpPr>
          <p:cNvPr id="3082" name="CShape"/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/>
              <a:t>C.) Response C</a:t>
            </a:r>
          </a:p>
        </p:txBody>
      </p:sp>
      <p:sp>
        <p:nvSpPr>
          <p:cNvPr id="3083" name="DShape"/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/>
              <a:t>D.) Response D</a:t>
            </a:r>
          </a:p>
        </p:txBody>
      </p:sp>
      <p:sp>
        <p:nvSpPr>
          <p:cNvPr id="3084" name="EShape"/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/>
              <a:t>E.) Response E</a:t>
            </a:r>
          </a:p>
        </p:txBody>
      </p:sp>
      <p:sp>
        <p:nvSpPr>
          <p:cNvPr id="3085" name="Percent"/>
          <p:cNvSpPr>
            <a:spLocks noChangeArrowheads="1"/>
          </p:cNvSpPr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3086" name="Timer"/>
          <p:cNvSpPr>
            <a:spLocks noChangeArrowheads="1"/>
          </p:cNvSpPr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/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1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1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7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7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7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1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8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19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0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0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0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0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0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0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2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1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62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37A6562-1FBD-49F1-B251-5E7C81548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en.wikipedia.org/wiki/File:Glen_canyon_dam.jpg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hyperlink" Target="http://www.adwr.state.az.us/AzDWR/StatewidePlanning/WaterAtlas/UpperColoradoRiver/images/LKH_bridge3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The Colorado River</a:t>
            </a:r>
          </a:p>
        </p:txBody>
      </p:sp>
      <p:sp>
        <p:nvSpPr>
          <p:cNvPr id="4099" name="Text Box 19"/>
          <p:cNvSpPr txBox="1">
            <a:spLocks noChangeArrowheads="1"/>
          </p:cNvSpPr>
          <p:nvPr/>
        </p:nvSpPr>
        <p:spPr bwMode="auto">
          <a:xfrm>
            <a:off x="5791200" y="624840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dirty="0"/>
              <a:t>Created by Ms. Gates, </a:t>
            </a:r>
            <a:r>
              <a:rPr lang="en-US" sz="1100" dirty="0" smtClean="0"/>
              <a:t>2011</a:t>
            </a:r>
            <a:endParaRPr lang="en-US" sz="1100" dirty="0"/>
          </a:p>
        </p:txBody>
      </p:sp>
      <p:pic>
        <p:nvPicPr>
          <p:cNvPr id="4106" name="Picture 10" descr="http://www.sustainabilityninja.com/wp-content/uploads/2009/04/colorado-river-running-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200"/>
            <a:ext cx="4114800" cy="3257098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4108" name="AutoShape 12" descr="data:image/jpg;base64,/9j/4AAQSkZJRgABAQAAAQABAAD/2wBDAAkGBwgHBgkIBwgKCgkLDRYPDQwMDRsUFRAWIB0iIiAdHx8kKDQsJCYxJx8fLT0tMTU3Ojo6Iys/RD84QzQ5Ojf/2wBDAQoKCg0MDRoPDxo3JR8lNzc3Nzc3Nzc3Nzc3Nzc3Nzc3Nzc3Nzc3Nzc3Nzc3Nzc3Nzc3Nzc3Nzc3Nzc3Nzc3Nzf/wAARCACnAN8DASIAAhEBAxEB/8QAHAAAAgIDAQEAAAAAAAAAAAAAAwQCBQABBgcI/8QAOhAAAgIBAwEGAgkEAgICAwAAAQIDEQAEEiExBRMiQVFhcYEGFDKRobHB4fAjQlLxM9EHFSRiQ3KS/8QAGQEAAwEBAQAAAAAAAAAAAAAAAQIDAAQF/8QAIREAAgIDAQEAAwEBAAAAAAAAAAECEQMSITFBBFFhFBP/2gAMAwEAAhEDEQA/APF2WNfsuTwOi1mKbOaZGU8gjNcgYDDIcsaAuhm5Eb+ntRm7ywpAu661moFuzxwObNXmPKUk7xDtPIO0m/5WD6AaRXjZtLMGDVWxuKPqfLjnrnuP/jLsNOyewFleXvZ9UFmdCBUfhqvjnifZunjl07iRo4hx/UN7lu+gHXnr1rjPbfoz252OOzezdFBq07zYsSowAbcLHIs0TtJ651YIp+sjkk0dujd+Qzuu4UOg/PLeECONdzE/PrnMruAoNjMT6mUrGrM1dBlJ4f6JHIXLauIHhlr1vC2TTEcet4rDoo3hUyqBIOpBw/e9yLY7lryH6ZzuvEWX9Cgo/XqM2BfliH/sd0xRFYn/ABrnJtqpH8CRsjE1ZGLqw7DM0uzzGCjnVr3nEnh1jnlDjEWlaMbp2BPkB5YyUUhXbCSjb5g3gd1HJSk3zkFUnnyyiXBWaY3kMkzKD1zEBfhReMAgRnJfTxIm0cavsD/2kxknr0vy+/OvnHdkA9c88+nWp00wPdPKJQxDrtIA9+ep4yWeVY2GPpxfdoJ2dySxPWwK/WsUd41iuLkht8iKRuWuKroP5zeOCMNI6B5ImZf+Qng+5/l4HtMkx93C6pGzArsVW3VwTRq/L8TznlqqQ5zney6rXNp5AhEkgVFl2khb6D0+XwF50UUI0+tkaZIf6qAJvBLGm9aofw/Co7OWLXdposDMmnhtn7iHqR1t6469a9s6LvQIoxGxVSB4d1lflzz+vrxlJeCsQGpVZJyYhKI2FEPuPIrrx6Hys9D5YpM6xSssHNmiqEBgfnRHX+c4TUQaiLXlTMsUcreGQKtN/cLxDtCV0ldZtLC+4Fklqr9LI4qr6YqVhQnLo01HaaxqTKrndJTjgDrz+3OFg0s0GoVtJFcUq3GjbWYcc2b4+eQ7Nkl07uIpEkkmozeEkx9RwTQsH9OuT0vaEcBaLvzEvVdqiz6kk/tlJWlQxzhNcA+H4ZsUcGST/byOubTqM6BxvTyLE6uVuj0Nc+ubkCs5IBo9B7YAm+T5YxplWSRBLJsTzY4r4AjBDqZY2MccjRry5Ckqo966dM9D/wDEHZei1PbkcnaMjBhzpyHXa7/4dLJFX7dTnLwfSDUaHTvoYRE2m37yO6QhiLPNjnqOT05rrnY/Qj6UDSaz/wBhrJ3kgMZ0qxo1spPKgRr1BPF0ea9ayuNuxJP+HtGp02njXbGw3+Zvk41ptHDHHGzjx11usq9AJdZpoJDpGgd0VnjLbjGSOQT7ZZNpHKgmUmhwPLLy8psnH90NTSJChoXx5YrBKJSzhQwQkN7V1GJdqah+ztFJOzI+0WNx8N15109Lzh+yfpTqD2f2hpZNkTMS/eF/FvY8DrVcWfjxeQlJQdD3sdJ2L9KdNL9I9boJ2rfI3cyMAAAo5H3DOpafcSoIFH1z587Q1kmn7VkcMqvE+9aH2D8PPyOe39iKO0eytNrGcBpYwxAXzPJyeGaldhe1cLfvkC3ZrF5dShJs8fllD9K+0l7I7NL6d2WQuVtubr2+7DdmP/7Ds+LWpMDG0YLcdDV/L/Y8sqnG6A7osl1KAndyMBPrUJpD92V2j1H17f8AV33BG28C746/DJzaKdU7wigTQY9DfTLRS9sRhhOT64WGd0PhNZVVMl7qsc1uGJ63taDRRb9VqI4hzVmya9AOvyx3r+xbOkeW7N2ffPPvpxMJtUm3TFWT/wDIzcN7hfn1wHaH0ynl3p2Zpww8pZ/CvyXr9+UbmTV6htTrZ7cEluAB046dOucf5OSOuqHimLaeYMZGcKu1hGxmalaxfTp0yu7Rp9OIpO5DdOVAU17c8e4I/TLOCGFCsaEwDdu44NcXYH65Qa1lcKz3akqQ3Qc18f8Aeed40OhzQ65dk025DpEHdvJ3Rpm/+p8h7H3OPCTTRxTb0CqWBYw03iA9vTjnrlJ2botLqREun086Uw3KiNTbehL8+dfCsvZVZBJFLo47kK20B4c8dfPr8OMpMVlG0kO4vp5FKpZaNjRawRdce1el+WVnbKyO4hjhcE1tSO3HwFfA5d6mHv5LjnOkKAE2nhNehuj06D9MHqZ000E+oMk21hujkBISQkEVQqyK+XHOGLrwP0Rj7Lh0PZbnVORO6eJIgCbvgGuvl5dfhlDqVeLVMUieNbJVWWjXTi+a4yxl7dmdFSB5I5AlFwSCeT19q9c3p9Zq9eqIghm1EdkvJtJC9OA3HWstHZdYyKVFUp08V/hkuOgI+GRhDA2CLHlkn3E7jWVHMCk8gYThRSsD64KM3yeT65OSPaos9emBgGNM5SM7IoWcGwzi649Mtvob2svZHa0c8mki1jOdqJJ5N5MD7ZQRhLIkDD021z8cd7OkiSZStiRmANmgv64ylQGj6U7M+lnYraQP9cMUhFtE6+K/YDg43B23pNS2+PUEr/k1fp0zw6JwbUN50tt75uDUywyOociZWZfC3zBxnmx/smkz0/6S/SPTp2iujZlbTqo3yK1gl1YUR0I5GeWLr3bVGOQt4pB4VNlh6sR0HFnGpZ3lmlaR2LrEoI9T1NH146fD1ysUPp2mYbi0s1Ug8RokHn0s5wTy7SZRIY17vEJ+VlC+FWPG4fvnef8Aj/6V/VOztSNf2gssmzwQlTfFAeLgVR6XnnuoDSRyRqEpSpLMwrr65vs1gzPISCVXgqeByB0/X2wY56dGZ0ev7Vl12jkhKsyrqHdWJJsEDj28+nvm+xvpN2kOyW0KauSOCPcFRBQIJvr88qwQunlYnaaI553CuDldpdSKdYrAXbtDGh1uvus1zirLK2waouNB9IO0+zGki0uqkhie7Ct14NZYaj6RdpmLSiTX6jwELGC32eg/nwzkobmmQoT3jNbH/EcdMsgivKjBgBwaPrZ/bC5yS9NRZajVa2cyPNO8rMS3Lc1XX8cRSR5DMJBbJQ3/AOXHP45HUStpZGklAKldqj/LjjBRiVwSvgZ2rxelfnk1kf1mpEY9ZYeViAeQSTV5bK4SAswBjVLYkH9P5xnP9vI6NAmnSlLVxZ65dySvF2cFSFpXMdgBSVYg8gefOO1xNAZCbUQyaNnZ0EZQMImG09eredcX+vTOf7UiBDkL4NisL55rj43edTqFkeLY8IfvEva/i2cen3f7zl+2l1JR45SzTmytRnk2Pu6D+HMmnJAiNfQ6SKPSKszy95I5VV3Eg3xar09bP/188t+0YX70PHqI1KPuZR6X52eR7X58ZmhhOi0wiXnuodjpRO0nxdaF9Kr3HnRwUncLHDNLppAzGyiyBunr8OD88abtiFN27qJAFeSY7mAtYvsrzzfUHpfXAx6+EQQpUThLEiHkSgk+3BFng+g5xvWaaBOzw+niM6sfH3iqpVQvNWPf8PLJrpNCmljmeWUhWVjvRQp2gDg7R61fqRjpqglJ2rHouz9Qq/VNQCyghZJPtetkZuTt3Tw6ZUg0UMR2gCkBsefX3GP6jtPTmaeSWLfHJaqXPIO2iRXS+nnyD8qPWQ6V5v8A4ukkVGsgGQm+au6yiproyr6VigKQW5H34wvK0jMD6NyMXIjY+E7PieuG00iKCHVaHmMqxgkEQVxvCkn14yUrlXZaB5sCsxGjDFmJojy8sxXliG+J2XnrfNYpjYZihqFbA5NE5GAuXHJv0A+eXEEb6+B/qmp1dRJulDyAKBXPU8/DBdk6OKXUXJpmeFSN7CYLQ+BIq+Phibqmayy7Pkj+tCISVZG4kiieP0zoH7OZJWkZ1KkkrRuga/Grw8XYmhibvI9MQ/kwkIP7ZZQ6ZYr7kyKG5ILE3nBPKr4BspTpZ4DNOzxshAa+vS+fxH3ZRamRk1cps2+7Yp5qxzXub6Z2etUfViAFVgKHt+2czo4ptR2g8G+Jh4ghbm+SPLz87980JX0NiLSIdBs2iIuBt62wHPI9euOdi6DWatd0enkkQG3IAqvlx5472n2TMBGI4maPgbr3N7n3xvQ9sp2dozpZZZgu2tqqEv43jbquGbENe8aJIolIcKdyE8jmgfTiz9+VxkeaOPiKPwHvAKNf9e2SkaTtvUlNBE7yRyEuzMKUeRJ6eX4cZXdoRa3eqfVpuBYIWxzd+uVhB0Ho72FBPrNXGUcspBsD+1QLzo9Lp0h3sUsiyou9xr/XXOb7K1Gr02pc6TRTO0g8VLVcc/jWXGni1f8ATebSzOykno23kDg8e2aeJthj6VfbevLTlnFKBtA9x5/hiOi7XEUJ8Z3KWIv+7LTWdmwanUmbV6fWysT9mMcfDHNF2DoO9Xd2drIUJsmQE3z63jKEVHoskK9n6sa4QvJ3neSDqDQU/D09zlxqyp00aJGkiq6q62Rd47JoNPo4xHpECJdCgeR8cXkgMcEiysbcigPY/uc5nOLYonqtftEgJ28MK6A/f8/PKmeFpZYghRUd1Ys3LDzJUVwMtO2Oy11WmDxIQ4Hh2+ZNX+uUvZmmlj7WVdbGTKqf0yzkbmFUb9QCT+wOPBR9Rlwt1SLVaqQya2Zoidird7mFcg7aZeD4el+WH1UMk7NptPLtDqx3br2888X8L8+hyu0o7vXpFBK/fzmnksHwXYBIsm/XjqMF2q0OkIkWaRWrwvurcb5IWuvvjVbQtdGdTox2boljj1rpIKD+MkAnm9vJH8885btjtebUJ9WrcEbknkE9D1wnakbTSLLTpC52xswouOgs368XjKdj6bRtWt1QZm5CJGzjj1YdCfbpQzohFLrGVIpoRCVLauWUOW4iBAB6VZ8up+WX+k1Yji+q6CDTxGt3iO5Tzd358fllH2hCsupmZZt5jHhZ1KFwB7/Cua6ZLsnu4ixk1kMKlbplLX7EfPKNWrM0Ve5jwWv44RUIAKfcRxg9vNeuSTwEWp6ZQYaSKWRNqL79MnpdFI0hRwV453Hr7ZDRTOkwo0MfbWbm8dc5GbkvEK7GdLFNpYjGjbRID0WzXnz1xcyzJL3bKrgmzsHUYxF2ijRhJRyGIDDywGrnABaHjm8itm+o3ToovpTr004CRxHatFnskn+eXTBH6RdqyHwSR2eKCDjOYbVlgXYBQBR98npYdVrG2aGJnbiyOKwf57+Gps6qP6T6qDw63TxSEcAsNpGb0vaHZusm3pFJBqnIvu3Nc+ft75UTdhdqiMvqxtJokLyRhNBp105O2KVm6WxwSwRXoVEblm1sfaTNBKQl2O8euQTRq/hnWaDSarXQFtXromBHCrEDR9bJzlk0u+ZWOk5J/ub9s7nsJWj04Xu0UegN1hhjg31D6pI5fW/RvSxPccQ62SHq/lWN6HsuGOClj8XrZsZfdow7zdH7xmaWDavKgeuWUXYb4Q7N0yLQYA151luY0C0S2303HFIFonaMZAJNkHLRVCmbgP8AjVmPoWxDtV5GMSufBySos8nLJRXK0D7YvrJQkalkty1Bq4GS/JT/AOboBVFkpVLbCOoB6e2R1BiIoEMy+WNywoUIk45vng/znEPqyKd97rsEfz+VnjVQjtCurMuxWWNqDA7B51mtOySxKzRgSEU1rfNe+Mq+xytCiw8+R/PTClVSMSJW0gsAa4sfnwcbahbZVN2fMrvL3kdk2AwsAfD16f8AeVnbTz6UQzMIZSD9toyxTzq+udOFBsowJPNny5zDF4j3kY3C+i8C/PKwyV0Y4Htt9fq4tOW5BVio2i9vJ4A6cfDp5ZRGLU6eyzkG+G38jy+Oel6zsTS6qcyjckgsqRzQ8qHTFZvo1ptRIHlkmkAPKufOuvv+WdUPyofTWee/VtRLHuRDJxdCyAP9g+eSbQ97DLNyrKRQ+0Dz0H4nPRdP2Fo9NTNCVqiSCdpPv6/eclL2Np9XEqIFoHcR0s+uN/qTfAqR5gYgCCemZJuKlitk1uINYdXXgt0IzbTR0RwWPtnUmzWDKBIy681VHBGagCOa8smTujYVQB9cGgxhkYsjljt+ObSB5D4mstzhI4+bA6+mWGh0oaVSb6m6JFCruxZ/DNQRzsb6OmZ42kFq3UUTnonYXZOn0CkRx9etjKTsgiOOPfJTCuSAFBrp+mXB7Qihk2tbt/ihsn+e2VUFRJvo523Gr6VhXJ4FZws0cvfMFYhb/wAqzqNZrXcWI5DfkaUD9cqu7FkmML6gNiSgn6MmJafTEspaTd14BPp6jOu7G3Rwqu6m6EemUcEY7yiKHW7y80PdAqCWJuyQRQwKKXgbY1OxL1Q//rJRM+2yU69MIe7ZbsEn8Mgo2/DNwNB47Au2F/44dRQ4PX2rFo5mAsWflebMxZSochsFhGwK5DDNsoZKNFT5HEgzBOft+e3NnUWgZX6faB/6wNpqmaheQss8+9RGx4RibHy/nni+rd02ptJFAueKw0svfKS/K30GAkfwuhLVJxuuwPQ/jnm5sFPZBcbQmwsWELHdYA6H3/HMTVMq8yKUIJquv8vDTlWPdxAhiBZbyF8CvhzgwsbRqzoo8K+VEg2PyvOfUk0E72MgsWKsDyv8+OS752dSGVi39vPOIHSMl94SGQbySasH1/nngkMkNsNwYDjqLPxydUL0uu9VWJjUAKPIdRmOFKMR1A5sV/DiiajwWy+GrLX6YzElndEvBF8n3I/hw3RhbUBHUq5sUQSALqrv78zSrujDmRVB46Xur+X88K2zldu0i7scVflkgIAEYIGC3Qrjn9MeM6NZ4wwdUPi3cn44BmdD1q/PCvLYPODLAkeKvgM9tFUFRz3Lbh1PBwiodxuuvQ4OJuaYWpHnklJs0dwvr64TDmnpb8vceWWUJZXVV2oSKBqgL8/hlVpgzOeTQF0Ms9G+9VX/AIqa2AYkFfQ+3PT3woBdaNQhSNmK7j/UUt4h5/d88vIEYqNpRFPHADFvmRxnOx7RKVTfHXm5AHA8jYyzg1LI8iw1JYBcx0Gv3PQjDswUOSRmVQJNwUt5kE35flkjAWbhxX/2/wBZCPXGMXtBLdeR+V5Nu0B02AE9a5xW5BVB4dKwO619PTLLTsEULRBHmuVketYqrFfEel1hfrsrElircchScHWHhYs7bvH4hm425tAy+5rK5dRJutiqj/Gifxwr6tUWmAJPTmhg1YbQ60lVuYU3Ck83hdppVPI9OeMrvryswUA81ZQk/jhPr6F1SQG26Hdyc1M3BwszBhZC309fng6YKyKm3nr/AJD4ZilSNyMvxvCC2QE027zAxWECRtS2Fegoj9sWkoE7TSjrf6Yyxom3FtQNHFprANV0N0K6fw5OVDIWDrHqN0ykgiuvI/n64WNam3NH9tdrM3yND0AF/cMDLZUFT4Tx04/bNw6hFWQT/wBTc4O8k8Zw5FRpQtENRM0oCRxABrG0nyokBj7192OPpAEd9rFTGeD4iOnB+fF+YN5JJInjkIVS+wbS20eZF/nQxU6yWSdiSviiCPQ4roSGHWyAfnkWr6RcaE9PpZkkmJ3CMcFb6X/rLKDUoHO0gKqrXH89MX1BmdSxBJWjZ4CjzF/O/hkpYo1kLPJRHXaLHIH4c4KsSh92jIFm/f5dMAsKKAVkO08AXzxi5dYgy2wF9fMDm/mfXAvqQwJUHg1fFnFoB48xJ68/HNql8kis2F5zZHHX5Z75cLGyIOt3xzklkPAAuuprrgkUXdYVTRskWeBxmAHhZt/iTw11PHzy006FFogFGAoADp635ZXoxZCoK7vJjzeP6QkxGFvGHNlSlFT6+vyzIBbQHuo1CFkUgGm8Xy/1ePkxx7JCDRsEoSAL49MqtPs7sQK1AgUpTcRQ+1+WPB50ChY+9QbSSw6XxxY5/PHAPg7ONzEeaqB/1gGkKkAqbvkUOB8zkWkSydqexs38/LJCRjIQWLWLoUR8sBhmNi6kR+Aev8ORWVopVZNQWYcNvbgD5jAh2IAQhjfIY3+GGQBUpzICTwOK/EZjDEepjVtplWjyCGBJ+HpkxICSwMpHoWFfn/1g/Hx3gkIrkEDImNGIKxun/wCqdfjzWYw/EQuyy3r14+7HYNPFw5Rgx4NN1/LEYwD/AMhRAPRa/bGIFKShlct684kpDpFghKBg248cXfObD2LUV6kYOOTcBuUEnpd8ZniVgsa2nqPLJ2MjHXc1XybqwTWKSh9m5R4QaBxyU9aXy598Wl2lrG0gjcKG2snIZCUrbdwHA61Vj54qzDdfJvqKxiYNsBYEE9DV3izbq277IPBP9v35zTVjo2JGjUlGsmhz5YaCWIUP+PktuY8Aiq+Z5xKS1Wq5HnmqFHdRPxyD4Gky5ZIJUMZPJRh4Rd7jX3VxmaZfrkiNLGm4qN1rxVdCfXnkZXJJAyRoykCirOpo8nyOWWlk72LUsVvu6KrXO3bQ8+eln5YjIyxv4A1IEyowAUIxUqxuhz+GD2d0pGxFcmqA3XXnj2njeQwSMgYPQHhsgkkV5dOflWA7O06TSTS0vdxOV2A8Fuho/K8OrJaM8azQ65vMq89scmDwR68YVCTQCkjzwahh0B+eMIWSQK1jMYLYXaRXp55ZLX9MRsTSjfIWra18jFkCuyMDuII4YUD8cnow02pUKqKrmyD0UD08/uzIDLKJnWcSRcyNwxJ8J9eLxmC211KzRXGKVrrr5C8UlLacd4URweDtG6vv96w6ANEJI3VSOQhUAG+nuMYUbl3Ry73KMXPO1OcMkkbnxKdw4VQNpvEwzFCCjIo60eL+/jMPgVSzx0PMuTx8sxiyiWPeQwZG4ADeuZOO6dQyzOR0A4A+eJxN3hR2jimB6FSbHwvCr3gYOIJ474tBQ+dZjDsA2sZIAVZ/tBjv59yMnE8kvhj7wtu5qLcPng9LEX+3vUn7Q219+WghCuGdS1AUoon9MSU0hlEHCJN9RlOOLJA+VVjalmjCzOoIPQNd5pfFIaRht8mr9MnbpdKGHkarn8Mm5WOo0GhLUQUB45r/AHmyVZN8dFx06f8AeDR7rvERbF0xAv4ZJmFhEVjfUg3Xt0IxQg2eU0JDuIHKgcH2vISbWXZJHSx80vT8flmM6swJVd48Q2jcf2yAchaAWj4dlcD3v78SQyE2cAn+tIHI43jisDUlKzKD5bivUYxLURbeoMZPG4jj5+Y98EyxyKxifZt6Uw/hyEkMhZiCTYQAGqHGQkc7iV5WwKrCyAl9ssfI8xQvF3CCQWWCdCVAtSPjkmMb3kt4eo4r8MKsrEMivtJ60SMUck8EkHyPTz/bCKzcKxJPkAcQNDMUrwgrZKk2SoF2RX5HLbstisTS6eUKzysQoisi7Nn8vbKFHo8nn0wsUndAFb3X1GFSA0jzG8y+MwZteTnsHMFjagbJ6ZIOCSVBvoTfJwdV0J96xsw7oB3aruBu/TAYwO8oBLAsatuTlgDE0IRUIKAAi+Q3r7/D8cBBK6NKwXu4no7SLA9/bJqUN8AEAUarcD538cIGMpFKxrcyP160ccZ5giq6hQOGjY7efUH7/vxTSQiYyd4JK+yp3fhzjUEbRH6vqEZoz0d+evp74bBQeIqsbRuGmpSpWr8uPLnDQpSrCAAq9A70R/OMWaOXTyiN4laNuQ24j5cHLCECcDZEpceTXeCUqQUuhE0ZA3HUkg9aFjDpDISGE5rzIjFj78LAZlNeFPUKBkgiM1GQkt1s8V+mQ3ZTUIke1QpTe1/bJH5+Xyxix4y8TIwPk1k++BTfCrIADGehJu8miSKis6I3isgnkYLCkTDwq6c7S3+QBr/vCBA/hd2dSfDt+z86wB1EjKQsSj7mv5ZqQBUQOBtu3MakMP0rBZhuNmhUKHgBs0vN188zvZQQGVQW+yQeBz6YtC6saRCAtEc3+OTMpUELKiMBzRtvhzmsJNZDsVNzE1yvQnn2zTMu/wC1VA3516Cr+GDaXZ9s7QTXreQDlmAjJtuu8WCPQHisRmNWyykkKVJ4bkUT+fuMC8ZUq6VZXg9AenvWTJMq9JF4FsCGFeZ+OacO3KutKFG0fDr8fhiMZAXBmCeFwCSRZ4AN9RgZA6xkkB0U7b44Ht64Q225+6Hd3xXl15/PIFVZOC4vg89efMffkmhhWQAAEeZ4O7y9PuzAjyKCvhHoWF/7wjxTBwd0bNd7h5+VeWLncjbWFNR4JPlWTfBgjydA20+W5RzftkjKSx2XxwSQMhukQd4CoUnxLfJPnwPLMErJwV5frwDeYFHno5yQHldZmZnrnKFJFgKKUDp64be+1WFBRQAGZmZjDITuk7x6csb5+GGmCju3JaNIxYH2t19fhmZmH4Ab0lsvKg7vOzePzRd6EAjaPn/O8zMxX4FejukgKpwxIYCtvGMEywmkG7i+azMzOeTaHSCx3PGwlBQgXuU3m0iCUGlNseeOmZmYE+DBQv8ATKkuEHF8fzyzIu8MgRttp0Ncj55mZjULYUkQ3aDcRZ8+cgsvgIZnAHNUCBmZmauBvoSN0aP+mAAP7q5Hlm920M6KSQaawOfcenOZmYqYQavUzmZ3MgBHlVe+EI4EruVbxKAo6e+ZmZmZA03kAxg7wLVhQB+I+eDveIzW1wNwI8jmZmK0GyExZSgeTvepIIqvcYL+hKARI8b+I1Viwf2zMzIy9HQOXTDZaPYugCOvxwLxkFFlY2b4HrmZmLJBTJBJNOwAjVUBvcaYmvyyEI+sSswVaPNt+2ZmZq7RvT//2Q=="/>
          <p:cNvSpPr>
            <a:spLocks noChangeAspect="1" noChangeArrowheads="1"/>
          </p:cNvSpPr>
          <p:nvPr/>
        </p:nvSpPr>
        <p:spPr bwMode="auto">
          <a:xfrm>
            <a:off x="77788" y="-609600"/>
            <a:ext cx="1704975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0" name="AutoShape 14" descr="data:image/jpg;base64,/9j/4AAQSkZJRgABAQAAAQABAAD/2wBDAAkGBwgHBgkIBwgKCgkLDRYPDQwMDRsUFRAWIB0iIiAdHx8kKDQsJCYxJx8fLT0tMTU3Ojo6Iys/RD84QzQ5Ojf/2wBDAQoKCg0MDRoPDxo3JR8lNzc3Nzc3Nzc3Nzc3Nzc3Nzc3Nzc3Nzc3Nzc3Nzc3Nzc3Nzc3Nzc3Nzc3Nzc3Nzc3Nzf/wAARCACnAN8DASIAAhEBAxEB/8QAHAAAAgIDAQEAAAAAAAAAAAAAAwQCBQABBgcI/8QAOhAAAgIBAwEGAgkEAgICAwAAAQIDEQAEEiExBRMiQVFhcYEGFDKRobHB4fAjQlLxM9EHFSRiQ3KS/8QAGQEAAwEBAQAAAAAAAAAAAAAAAQIDAAQF/8QAIREAAgIDAQEAAwEBAAAAAAAAAAECEQMSITFBBFFhFBP/2gAMAwEAAhEDEQA/APF2WNfsuTwOi1mKbOaZGU8gjNcgYDDIcsaAuhm5Eb+ntRm7ywpAu661moFuzxwObNXmPKUk7xDtPIO0m/5WD6AaRXjZtLMGDVWxuKPqfLjnrnuP/jLsNOyewFleXvZ9UFmdCBUfhqvjnifZunjl07iRo4hx/UN7lu+gHXnr1rjPbfoz252OOzezdFBq07zYsSowAbcLHIs0TtJ651YIp+sjkk0dujd+Qzuu4UOg/PLeECONdzE/PrnMruAoNjMT6mUrGrM1dBlJ4f6JHIXLauIHhlr1vC2TTEcet4rDoo3hUyqBIOpBw/e9yLY7lryH6ZzuvEWX9Cgo/XqM2BfliH/sd0xRFYn/ABrnJtqpH8CRsjE1ZGLqw7DM0uzzGCjnVr3nEnh1jnlDjEWlaMbp2BPkB5YyUUhXbCSjb5g3gd1HJSk3zkFUnnyyiXBWaY3kMkzKD1zEBfhReMAgRnJfTxIm0cavsD/2kxknr0vy+/OvnHdkA9c88+nWp00wPdPKJQxDrtIA9+ep4yWeVY2GPpxfdoJ2dySxPWwK/WsUd41iuLkht8iKRuWuKroP5zeOCMNI6B5ImZf+Qng+5/l4HtMkx93C6pGzArsVW3VwTRq/L8TznlqqQ5zney6rXNp5AhEkgVFl2khb6D0+XwF50UUI0+tkaZIf6qAJvBLGm9aofw/Co7OWLXdposDMmnhtn7iHqR1t6469a9s6LvQIoxGxVSB4d1lflzz+vrxlJeCsQGpVZJyYhKI2FEPuPIrrx6Hys9D5YpM6xSssHNmiqEBgfnRHX+c4TUQaiLXlTMsUcreGQKtN/cLxDtCV0ldZtLC+4Fklqr9LI4qr6YqVhQnLo01HaaxqTKrndJTjgDrz+3OFg0s0GoVtJFcUq3GjbWYcc2b4+eQ7Nkl07uIpEkkmozeEkx9RwTQsH9OuT0vaEcBaLvzEvVdqiz6kk/tlJWlQxzhNcA+H4ZsUcGST/byOubTqM6BxvTyLE6uVuj0Nc+ubkCs5IBo9B7YAm+T5YxplWSRBLJsTzY4r4AjBDqZY2MccjRry5Ckqo966dM9D/wDEHZei1PbkcnaMjBhzpyHXa7/4dLJFX7dTnLwfSDUaHTvoYRE2m37yO6QhiLPNjnqOT05rrnY/Qj6UDSaz/wBhrJ3kgMZ0qxo1spPKgRr1BPF0ea9ayuNuxJP+HtGp02njXbGw3+Zvk41ptHDHHGzjx11usq9AJdZpoJDpGgd0VnjLbjGSOQT7ZZNpHKgmUmhwPLLy8psnH90NTSJChoXx5YrBKJSzhQwQkN7V1GJdqah+ztFJOzI+0WNx8N15109Lzh+yfpTqD2f2hpZNkTMS/eF/FvY8DrVcWfjxeQlJQdD3sdJ2L9KdNL9I9boJ2rfI3cyMAAAo5H3DOpafcSoIFH1z587Q1kmn7VkcMqvE+9aH2D8PPyOe39iKO0eytNrGcBpYwxAXzPJyeGaldhe1cLfvkC3ZrF5dShJs8fllD9K+0l7I7NL6d2WQuVtubr2+7DdmP/7Ds+LWpMDG0YLcdDV/L/Y8sqnG6A7osl1KAndyMBPrUJpD92V2j1H17f8AV33BG28C746/DJzaKdU7wigTQY9DfTLRS9sRhhOT64WGd0PhNZVVMl7qsc1uGJ63taDRRb9VqI4hzVmya9AOvyx3r+xbOkeW7N2ffPPvpxMJtUm3TFWT/wDIzcN7hfn1wHaH0ynl3p2Zpww8pZ/CvyXr9+UbmTV6htTrZ7cEluAB046dOucf5OSOuqHimLaeYMZGcKu1hGxmalaxfTp0yu7Rp9OIpO5DdOVAU17c8e4I/TLOCGFCsaEwDdu44NcXYH65Qa1lcKz3akqQ3Qc18f8Aeed40OhzQ65dk025DpEHdvJ3Rpm/+p8h7H3OPCTTRxTb0CqWBYw03iA9vTjnrlJ2botLqREun086Uw3KiNTbehL8+dfCsvZVZBJFLo47kK20B4c8dfPr8OMpMVlG0kO4vp5FKpZaNjRawRdce1el+WVnbKyO4hjhcE1tSO3HwFfA5d6mHv5LjnOkKAE2nhNehuj06D9MHqZ000E+oMk21hujkBISQkEVQqyK+XHOGLrwP0Rj7Lh0PZbnVORO6eJIgCbvgGuvl5dfhlDqVeLVMUieNbJVWWjXTi+a4yxl7dmdFSB5I5AlFwSCeT19q9c3p9Zq9eqIghm1EdkvJtJC9OA3HWstHZdYyKVFUp08V/hkuOgI+GRhDA2CLHlkn3E7jWVHMCk8gYThRSsD64KM3yeT65OSPaos9emBgGNM5SM7IoWcGwzi649Mtvob2svZHa0c8mki1jOdqJJ5N5MD7ZQRhLIkDD021z8cd7OkiSZStiRmANmgv64ylQGj6U7M+lnYraQP9cMUhFtE6+K/YDg43B23pNS2+PUEr/k1fp0zw6JwbUN50tt75uDUywyOociZWZfC3zBxnmx/smkz0/6S/SPTp2iujZlbTqo3yK1gl1YUR0I5GeWLr3bVGOQt4pB4VNlh6sR0HFnGpZ3lmlaR2LrEoI9T1NH146fD1ysUPp2mYbi0s1Ug8RokHn0s5wTy7SZRIY17vEJ+VlC+FWPG4fvnef8Aj/6V/VOztSNf2gssmzwQlTfFAeLgVR6XnnuoDSRyRqEpSpLMwrr65vs1gzPISCVXgqeByB0/X2wY56dGZ0ev7Vl12jkhKsyrqHdWJJsEDj28+nvm+xvpN2kOyW0KauSOCPcFRBQIJvr88qwQunlYnaaI553CuDldpdSKdYrAXbtDGh1uvus1zirLK2waouNB9IO0+zGki0uqkhie7Ct14NZYaj6RdpmLSiTX6jwELGC32eg/nwzkobmmQoT3jNbH/EcdMsgivKjBgBwaPrZ/bC5yS9NRZajVa2cyPNO8rMS3Lc1XX8cRSR5DMJBbJQ3/AOXHP45HUStpZGklAKldqj/LjjBRiVwSvgZ2rxelfnk1kf1mpEY9ZYeViAeQSTV5bK4SAswBjVLYkH9P5xnP9vI6NAmnSlLVxZ65dySvF2cFSFpXMdgBSVYg8gefOO1xNAZCbUQyaNnZ0EZQMImG09eredcX+vTOf7UiBDkL4NisL55rj43edTqFkeLY8IfvEva/i2cen3f7zl+2l1JR45SzTmytRnk2Pu6D+HMmnJAiNfQ6SKPSKszy95I5VV3Eg3xar09bP/188t+0YX70PHqI1KPuZR6X52eR7X58ZmhhOi0wiXnuodjpRO0nxdaF9Kr3HnRwUncLHDNLppAzGyiyBunr8OD88abtiFN27qJAFeSY7mAtYvsrzzfUHpfXAx6+EQQpUThLEiHkSgk+3BFng+g5xvWaaBOzw+niM6sfH3iqpVQvNWPf8PLJrpNCmljmeWUhWVjvRQp2gDg7R61fqRjpqglJ2rHouz9Qq/VNQCyghZJPtetkZuTt3Tw6ZUg0UMR2gCkBsefX3GP6jtPTmaeSWLfHJaqXPIO2iRXS+nnyD8qPWQ6V5v8A4ukkVGsgGQm+au6yiproyr6VigKQW5H34wvK0jMD6NyMXIjY+E7PieuG00iKCHVaHmMqxgkEQVxvCkn14yUrlXZaB5sCsxGjDFmJojy8sxXliG+J2XnrfNYpjYZihqFbA5NE5GAuXHJv0A+eXEEb6+B/qmp1dRJulDyAKBXPU8/DBdk6OKXUXJpmeFSN7CYLQ+BIq+Phibqmayy7Pkj+tCISVZG4kiieP0zoH7OZJWkZ1KkkrRuga/Grw8XYmhibvI9MQ/kwkIP7ZZQ6ZYr7kyKG5ILE3nBPKr4BspTpZ4DNOzxshAa+vS+fxH3ZRamRk1cps2+7Yp5qxzXub6Z2etUfViAFVgKHt+2czo4ptR2g8G+Jh4ghbm+SPLz87980JX0NiLSIdBs2iIuBt62wHPI9euOdi6DWatd0enkkQG3IAqvlx5472n2TMBGI4maPgbr3N7n3xvQ9sp2dozpZZZgu2tqqEv43jbquGbENe8aJIolIcKdyE8jmgfTiz9+VxkeaOPiKPwHvAKNf9e2SkaTtvUlNBE7yRyEuzMKUeRJ6eX4cZXdoRa3eqfVpuBYIWxzd+uVhB0Ho72FBPrNXGUcspBsD+1QLzo9Lp0h3sUsiyou9xr/XXOb7K1Gr02pc6TRTO0g8VLVcc/jWXGni1f8ATebSzOykno23kDg8e2aeJthj6VfbevLTlnFKBtA9x5/hiOi7XEUJ8Z3KWIv+7LTWdmwanUmbV6fWysT9mMcfDHNF2DoO9Xd2drIUJsmQE3z63jKEVHoskK9n6sa4QvJ3neSDqDQU/D09zlxqyp00aJGkiq6q62Rd47JoNPo4xHpECJdCgeR8cXkgMcEiysbcigPY/uc5nOLYonqtftEgJ28MK6A/f8/PKmeFpZYghRUd1Ys3LDzJUVwMtO2Oy11WmDxIQ4Hh2+ZNX+uUvZmmlj7WVdbGTKqf0yzkbmFUb9QCT+wOPBR9Rlwt1SLVaqQya2Zoidird7mFcg7aZeD4el+WH1UMk7NptPLtDqx3br2888X8L8+hyu0o7vXpFBK/fzmnksHwXYBIsm/XjqMF2q0OkIkWaRWrwvurcb5IWuvvjVbQtdGdTox2boljj1rpIKD+MkAnm9vJH8885btjtebUJ9WrcEbknkE9D1wnakbTSLLTpC52xswouOgs368XjKdj6bRtWt1QZm5CJGzjj1YdCfbpQzohFLrGVIpoRCVLauWUOW4iBAB6VZ8up+WX+k1Yji+q6CDTxGt3iO5Tzd358fllH2hCsupmZZt5jHhZ1KFwB7/Cua6ZLsnu4ixk1kMKlbplLX7EfPKNWrM0Ve5jwWv44RUIAKfcRxg9vNeuSTwEWp6ZQYaSKWRNqL79MnpdFI0hRwV453Hr7ZDRTOkwo0MfbWbm8dc5GbkvEK7GdLFNpYjGjbRID0WzXnz1xcyzJL3bKrgmzsHUYxF2ijRhJRyGIDDywGrnABaHjm8itm+o3ToovpTr004CRxHatFnskn+eXTBH6RdqyHwSR2eKCDjOYbVlgXYBQBR98npYdVrG2aGJnbiyOKwf57+Gps6qP6T6qDw63TxSEcAsNpGb0vaHZusm3pFJBqnIvu3Nc+ft75UTdhdqiMvqxtJokLyRhNBp105O2KVm6WxwSwRXoVEblm1sfaTNBKQl2O8euQTRq/hnWaDSarXQFtXromBHCrEDR9bJzlk0u+ZWOk5J/ub9s7nsJWj04Xu0UegN1hhjg31D6pI5fW/RvSxPccQ62SHq/lWN6HsuGOClj8XrZsZfdow7zdH7xmaWDavKgeuWUXYb4Q7N0yLQYA151luY0C0S2303HFIFonaMZAJNkHLRVCmbgP8AjVmPoWxDtV5GMSufBySos8nLJRXK0D7YvrJQkalkty1Bq4GS/JT/AOboBVFkpVLbCOoB6e2R1BiIoEMy+WNywoUIk45vng/znEPqyKd97rsEfz+VnjVQjtCurMuxWWNqDA7B51mtOySxKzRgSEU1rfNe+Mq+xytCiw8+R/PTClVSMSJW0gsAa4sfnwcbahbZVN2fMrvL3kdk2AwsAfD16f8AeVnbTz6UQzMIZSD9toyxTzq+udOFBsowJPNny5zDF4j3kY3C+i8C/PKwyV0Y4Htt9fq4tOW5BVio2i9vJ4A6cfDp5ZRGLU6eyzkG+G38jy+Oel6zsTS6qcyjckgsqRzQ8qHTFZvo1ptRIHlkmkAPKufOuvv+WdUPyofTWee/VtRLHuRDJxdCyAP9g+eSbQ97DLNyrKRQ+0Dz0H4nPRdP2Fo9NTNCVqiSCdpPv6/eclL2Np9XEqIFoHcR0s+uN/qTfAqR5gYgCCemZJuKlitk1uINYdXXgt0IzbTR0RwWPtnUmzWDKBIy681VHBGagCOa8smTujYVQB9cGgxhkYsjljt+ObSB5D4mstzhI4+bA6+mWGh0oaVSb6m6JFCruxZ/DNQRzsb6OmZ42kFq3UUTnonYXZOn0CkRx9etjKTsgiOOPfJTCuSAFBrp+mXB7Qihk2tbt/ihsn+e2VUFRJvo523Gr6VhXJ4FZws0cvfMFYhb/wAqzqNZrXcWI5DfkaUD9cqu7FkmML6gNiSgn6MmJafTEspaTd14BPp6jOu7G3Rwqu6m6EemUcEY7yiKHW7y80PdAqCWJuyQRQwKKXgbY1OxL1Q//rJRM+2yU69MIe7ZbsEn8Mgo2/DNwNB47Au2F/44dRQ4PX2rFo5mAsWflebMxZSochsFhGwK5DDNsoZKNFT5HEgzBOft+e3NnUWgZX6faB/6wNpqmaheQss8+9RGx4RibHy/nni+rd02ptJFAueKw0svfKS/K30GAkfwuhLVJxuuwPQ/jnm5sFPZBcbQmwsWELHdYA6H3/HMTVMq8yKUIJquv8vDTlWPdxAhiBZbyF8CvhzgwsbRqzoo8K+VEg2PyvOfUk0E72MgsWKsDyv8+OS752dSGVi39vPOIHSMl94SGQbySasH1/nngkMkNsNwYDjqLPxydUL0uu9VWJjUAKPIdRmOFKMR1A5sV/DiiajwWy+GrLX6YzElndEvBF8n3I/hw3RhbUBHUq5sUQSALqrv78zSrujDmRVB46Xur+X88K2zldu0i7scVflkgIAEYIGC3Qrjn9MeM6NZ4wwdUPi3cn44BmdD1q/PCvLYPODLAkeKvgM9tFUFRz3Lbh1PBwiodxuuvQ4OJuaYWpHnklJs0dwvr64TDmnpb8vceWWUJZXVV2oSKBqgL8/hlVpgzOeTQF0Ms9G+9VX/AIqa2AYkFfQ+3PT3woBdaNQhSNmK7j/UUt4h5/d88vIEYqNpRFPHADFvmRxnOx7RKVTfHXm5AHA8jYyzg1LI8iw1JYBcx0Gv3PQjDswUOSRmVQJNwUt5kE35flkjAWbhxX/2/wBZCPXGMXtBLdeR+V5Nu0B02AE9a5xW5BVB4dKwO619PTLLTsEULRBHmuVketYqrFfEel1hfrsrElircchScHWHhYs7bvH4hm425tAy+5rK5dRJutiqj/Gifxwr6tUWmAJPTmhg1YbQ60lVuYU3Ck83hdppVPI9OeMrvryswUA81ZQk/jhPr6F1SQG26Hdyc1M3BwszBhZC309fng6YKyKm3nr/AJD4ZilSNyMvxvCC2QE027zAxWECRtS2Fegoj9sWkoE7TSjrf6Yyxom3FtQNHFprANV0N0K6fw5OVDIWDrHqN0ykgiuvI/n64WNam3NH9tdrM3yND0AF/cMDLZUFT4Tx04/bNw6hFWQT/wBTc4O8k8Zw5FRpQtENRM0oCRxABrG0nyokBj7192OPpAEd9rFTGeD4iOnB+fF+YN5JJInjkIVS+wbS20eZF/nQxU6yWSdiSviiCPQ4roSGHWyAfnkWr6RcaE9PpZkkmJ3CMcFb6X/rLKDUoHO0gKqrXH89MX1BmdSxBJWjZ4CjzF/O/hkpYo1kLPJRHXaLHIH4c4KsSh92jIFm/f5dMAsKKAVkO08AXzxi5dYgy2wF9fMDm/mfXAvqQwJUHg1fFnFoB48xJ68/HNql8kis2F5zZHHX5Z75cLGyIOt3xzklkPAAuuprrgkUXdYVTRskWeBxmAHhZt/iTw11PHzy006FFogFGAoADp635ZXoxZCoK7vJjzeP6QkxGFvGHNlSlFT6+vyzIBbQHuo1CFkUgGm8Xy/1ePkxx7JCDRsEoSAL49MqtPs7sQK1AgUpTcRQ+1+WPB50ChY+9QbSSw6XxxY5/PHAPg7ONzEeaqB/1gGkKkAqbvkUOB8zkWkSydqexs38/LJCRjIQWLWLoUR8sBhmNi6kR+Aev8ORWVopVZNQWYcNvbgD5jAh2IAQhjfIY3+GGQBUpzICTwOK/EZjDEepjVtplWjyCGBJ+HpkxICSwMpHoWFfn/1g/Hx3gkIrkEDImNGIKxun/wCqdfjzWYw/EQuyy3r14+7HYNPFw5Rgx4NN1/LEYwD/AMhRAPRa/bGIFKShlct684kpDpFghKBg248cXfObD2LUV6kYOOTcBuUEnpd8ZniVgsa2nqPLJ2MjHXc1XybqwTWKSh9m5R4QaBxyU9aXy598Wl2lrG0gjcKG2snIZCUrbdwHA61Vj54qzDdfJvqKxiYNsBYEE9DV3izbq277IPBP9v35zTVjo2JGjUlGsmhz5YaCWIUP+PktuY8Aiq+Z5xKS1Wq5HnmqFHdRPxyD4Gky5ZIJUMZPJRh4Rd7jX3VxmaZfrkiNLGm4qN1rxVdCfXnkZXJJAyRoykCirOpo8nyOWWlk72LUsVvu6KrXO3bQ8+eln5YjIyxv4A1IEyowAUIxUqxuhz+GD2d0pGxFcmqA3XXnj2njeQwSMgYPQHhsgkkV5dOflWA7O06TSTS0vdxOV2A8Fuho/K8OrJaM8azQ65vMq89scmDwR68YVCTQCkjzwahh0B+eMIWSQK1jMYLYXaRXp55ZLX9MRsTSjfIWra18jFkCuyMDuII4YUD8cnow02pUKqKrmyD0UD08/uzIDLKJnWcSRcyNwxJ8J9eLxmC211KzRXGKVrrr5C8UlLacd4URweDtG6vv96w6ANEJI3VSOQhUAG+nuMYUbl3Ry73KMXPO1OcMkkbnxKdw4VQNpvEwzFCCjIo60eL+/jMPgVSzx0PMuTx8sxiyiWPeQwZG4ADeuZOO6dQyzOR0A4A+eJxN3hR2jimB6FSbHwvCr3gYOIJ474tBQ+dZjDsA2sZIAVZ/tBjv59yMnE8kvhj7wtu5qLcPng9LEX+3vUn7Q219+WghCuGdS1AUoon9MSU0hlEHCJN9RlOOLJA+VVjalmjCzOoIPQNd5pfFIaRht8mr9MnbpdKGHkarn8Mm5WOo0GhLUQUB45r/AHmyVZN8dFx06f8AeDR7rvERbF0xAv4ZJmFhEVjfUg3Xt0IxQg2eU0JDuIHKgcH2vISbWXZJHSx80vT8flmM6swJVd48Q2jcf2yAchaAWj4dlcD3v78SQyE2cAn+tIHI43jisDUlKzKD5bivUYxLURbeoMZPG4jj5+Y98EyxyKxifZt6Uw/hyEkMhZiCTYQAGqHGQkc7iV5WwKrCyAl9ssfI8xQvF3CCQWWCdCVAtSPjkmMb3kt4eo4r8MKsrEMivtJ60SMUck8EkHyPTz/bCKzcKxJPkAcQNDMUrwgrZKk2SoF2RX5HLbstisTS6eUKzysQoisi7Nn8vbKFHo8nn0wsUndAFb3X1GFSA0jzG8y+MwZteTnsHMFjagbJ6ZIOCSVBvoTfJwdV0J96xsw7oB3aruBu/TAYwO8oBLAsatuTlgDE0IRUIKAAi+Q3r7/D8cBBK6NKwXu4no7SLA9/bJqUN8AEAUarcD538cIGMpFKxrcyP160ccZ5giq6hQOGjY7efUH7/vxTSQiYyd4JK+yp3fhzjUEbRH6vqEZoz0d+evp74bBQeIqsbRuGmpSpWr8uPLnDQpSrCAAq9A70R/OMWaOXTyiN4laNuQ24j5cHLCECcDZEpceTXeCUqQUuhE0ZA3HUkg9aFjDpDISGE5rzIjFj78LAZlNeFPUKBkgiM1GQkt1s8V+mQ3ZTUIke1QpTe1/bJH5+Xyxix4y8TIwPk1k++BTfCrIADGehJu8miSKis6I3isgnkYLCkTDwq6c7S3+QBr/vCBA/hd2dSfDt+z86wB1EjKQsSj7mv5ZqQBUQOBtu3MakMP0rBZhuNmhUKHgBs0vN188zvZQQGVQW+yQeBz6YtC6saRCAtEc3+OTMpUELKiMBzRtvhzmsJNZDsVNzE1yvQnn2zTMu/wC1VA3516Cr+GDaXZ9s7QTXreQDlmAjJtuu8WCPQHisRmNWyykkKVJ4bkUT+fuMC8ZUq6VZXg9AenvWTJMq9JF4FsCGFeZ+OacO3KutKFG0fDr8fhiMZAXBmCeFwCSRZ4AN9RgZA6xkkB0U7b44Ht64Q225+6Hd3xXl15/PIFVZOC4vg89efMffkmhhWQAAEeZ4O7y9PuzAjyKCvhHoWF/7wjxTBwd0bNd7h5+VeWLncjbWFNR4JPlWTfBgjydA20+W5RzftkjKSx2XxwSQMhukQd4CoUnxLfJPnwPLMErJwV5frwDeYFHno5yQHldZmZnrnKFJFgKKUDp64be+1WFBRQAGZmZjDITuk7x6csb5+GGmCju3JaNIxYH2t19fhmZmH4Ab0lsvKg7vOzePzRd6EAjaPn/O8zMxX4FejukgKpwxIYCtvGMEywmkG7i+azMzOeTaHSCx3PGwlBQgXuU3m0iCUGlNseeOmZmYE+DBQv8ATKkuEHF8fzyzIu8MgRttp0Ncj55mZjULYUkQ3aDcRZ8+cgsvgIZnAHNUCBmZmauBvoSN0aP+mAAP7q5Hlm920M6KSQaawOfcenOZmYqYQavUzmZ3MgBHlVe+EI4EruVbxKAo6e+ZmZmZA03kAxg7wLVhQB+I+eDveIzW1wNwI8jmZmK0GyExZSgeTvepIIqvcYL+hKARI8b+I1Viwf2zMzIy9HQOXTDZaPYugCOvxwLxkFFlY2b4HrmZmLJBTJBJNOwAjVUBvcaYmvyyEI+sSswVaPNt+2ZmZq7RvT//2Q=="/>
          <p:cNvSpPr>
            <a:spLocks noChangeAspect="1" noChangeArrowheads="1"/>
          </p:cNvSpPr>
          <p:nvPr/>
        </p:nvSpPr>
        <p:spPr bwMode="auto">
          <a:xfrm>
            <a:off x="77788" y="-609600"/>
            <a:ext cx="1704975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2" name="Picture 16" descr="http://t0.gstatic.com/images?q=tbn:ANd9GcSnCq0YD88BWoSbiPdT2qDEfqSPsN3K-MIDWku-7ykZ6kdNXfoBFu6Z1up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147644"/>
            <a:ext cx="4114800" cy="3024556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4114" name="Picture 18" descr="http://t1.gstatic.com/images?q=tbn:ANd9GcRXwvtkUcC1XckIDii-IzcJ5AGwEhbWo3qLT1sKMYaWN5ZHG06H"/>
          <p:cNvPicPr>
            <a:picLocks noChangeAspect="1" noChangeArrowheads="1"/>
          </p:cNvPicPr>
          <p:nvPr/>
        </p:nvPicPr>
        <p:blipFill>
          <a:blip r:embed="rId4" cstate="print"/>
          <a:srcRect t="19874"/>
          <a:stretch>
            <a:fillRect/>
          </a:stretch>
        </p:blipFill>
        <p:spPr bwMode="auto">
          <a:xfrm>
            <a:off x="5029200" y="1295400"/>
            <a:ext cx="3811289" cy="2069438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4116" name="Picture 20" descr="http://t0.gstatic.com/images?q=tbn:ANd9GcSbnCkICfTYvhvuedNjgJliud4WiUOc4SfVuhVcb0yIjqW5MY20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447800"/>
            <a:ext cx="2438400" cy="1637466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4118" name="Picture 22" descr="http://t1.gstatic.com/images?q=tbn:ANd9GcQypQpu2AY91coUWh8IhdtqGdbrH-ujo7tcF76dyn8fOqBkwURaLQ"/>
          <p:cNvPicPr>
            <a:picLocks noChangeAspect="1" noChangeArrowheads="1"/>
          </p:cNvPicPr>
          <p:nvPr/>
        </p:nvPicPr>
        <p:blipFill>
          <a:blip r:embed="rId6" cstate="print"/>
          <a:srcRect l="8300" r="15810"/>
          <a:stretch>
            <a:fillRect/>
          </a:stretch>
        </p:blipFill>
        <p:spPr bwMode="auto">
          <a:xfrm flipH="1">
            <a:off x="609600" y="1219200"/>
            <a:ext cx="1751029" cy="1769270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Colorado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838200" y="1371600"/>
            <a:ext cx="76962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3800" dirty="0"/>
              <a:t>The </a:t>
            </a:r>
            <a:r>
              <a:rPr lang="en-US" sz="3800" dirty="0" smtClean="0"/>
              <a:t>Colorado has over </a:t>
            </a:r>
            <a:r>
              <a:rPr lang="en-US" sz="3800" dirty="0" smtClean="0">
                <a:solidFill>
                  <a:srgbClr val="42DE76"/>
                </a:solidFill>
              </a:rPr>
              <a:t>20 dams </a:t>
            </a:r>
            <a:r>
              <a:rPr lang="en-US" sz="3800" dirty="0" smtClean="0"/>
              <a:t>built to </a:t>
            </a:r>
            <a:r>
              <a:rPr lang="en-US" sz="3800" dirty="0" smtClean="0">
                <a:solidFill>
                  <a:srgbClr val="42DE76"/>
                </a:solidFill>
              </a:rPr>
              <a:t>harness (use) its water </a:t>
            </a:r>
            <a:r>
              <a:rPr lang="en-US" sz="3800" dirty="0" smtClean="0"/>
              <a:t>to help people in some way or change the amount of water flow.</a:t>
            </a:r>
            <a:endParaRPr lang="en-US" sz="3800" dirty="0"/>
          </a:p>
        </p:txBody>
      </p:sp>
      <p:pic>
        <p:nvPicPr>
          <p:cNvPr id="13319" name="Picture 7" descr="http://upload.wikimedia.org/wikipedia/commons/thumb/f/ff/Glen_canyon_dam.jpg/700px-Glen_canyon_dam.jpg">
            <a:hlinkClick r:id="rId2" tooltip="Glen Canyon Dam and Bridg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962400"/>
            <a:ext cx="8001000" cy="2619375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Colorado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572000" y="1219200"/>
            <a:ext cx="4267200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FontTx/>
              <a:buChar char="•"/>
            </a:pPr>
            <a:r>
              <a:rPr lang="en-US" sz="4200" dirty="0"/>
              <a:t>It </a:t>
            </a:r>
            <a:r>
              <a:rPr lang="en-US" sz="4200" dirty="0" smtClean="0">
                <a:solidFill>
                  <a:srgbClr val="42DE76"/>
                </a:solidFill>
              </a:rPr>
              <a:t>used to be a raging river </a:t>
            </a:r>
            <a:r>
              <a:rPr lang="en-US" sz="4200" dirty="0" smtClean="0"/>
              <a:t>but the </a:t>
            </a:r>
            <a:r>
              <a:rPr lang="en-US" sz="4200" dirty="0" smtClean="0">
                <a:solidFill>
                  <a:srgbClr val="42DE76"/>
                </a:solidFill>
              </a:rPr>
              <a:t>dams limit</a:t>
            </a:r>
            <a:r>
              <a:rPr lang="en-US" sz="4200" dirty="0" smtClean="0"/>
              <a:t> the flow.</a:t>
            </a:r>
            <a:endParaRPr lang="en-US" sz="4200" dirty="0"/>
          </a:p>
          <a:p>
            <a:pPr algn="r">
              <a:spcBef>
                <a:spcPct val="50000"/>
              </a:spcBef>
              <a:buFontTx/>
              <a:buChar char="•"/>
            </a:pPr>
            <a:r>
              <a:rPr lang="en-US" sz="3800" dirty="0" smtClean="0"/>
              <a:t>It is </a:t>
            </a:r>
            <a:r>
              <a:rPr lang="en-US" sz="3800" dirty="0" smtClean="0">
                <a:solidFill>
                  <a:srgbClr val="42DE76"/>
                </a:solidFill>
              </a:rPr>
              <a:t>very old</a:t>
            </a:r>
            <a:r>
              <a:rPr lang="en-US" sz="3800" dirty="0" smtClean="0"/>
              <a:t>; many ancient peoples lived along its banks.</a:t>
            </a:r>
            <a:endParaRPr lang="en-US" sz="3800" dirty="0"/>
          </a:p>
        </p:txBody>
      </p:sp>
      <p:pic>
        <p:nvPicPr>
          <p:cNvPr id="14343" name="Picture 7" descr="http://t0.gstatic.com/images?q=tbn:ANd9GcSHlVGBUVThGxr9mbryZ8RzG33HrSdRNlG1AVRZaUumQxnzgwbD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511" y="1143000"/>
            <a:ext cx="3920489" cy="2800351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14345" name="Picture 9" descr="http://t3.gstatic.com/images?q=tbn:ANd9GcRE5gSv9YJewhvFs-LacFB22P9SzcOqztMRE9Wm97gWGsqxZBGAT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91000"/>
            <a:ext cx="1866900" cy="2447926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14347" name="Picture 11" descr="http://t1.gstatic.com/images?q=tbn:ANd9GcQ4JA5WzJxNFfc3pZOXzv1aSLGnAAQTXxirpAbTz8N0JSROMxh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267200"/>
            <a:ext cx="2806473" cy="2286000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Colorado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3600" y="2133600"/>
            <a:ext cx="2819400" cy="1524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dirty="0" smtClean="0"/>
              <a:t>Colorado means </a:t>
            </a:r>
            <a:r>
              <a:rPr lang="en-US" sz="4400" i="1" dirty="0" smtClean="0">
                <a:solidFill>
                  <a:srgbClr val="42DE76"/>
                </a:solidFill>
              </a:rPr>
              <a:t>“red-colored river.”</a:t>
            </a:r>
          </a:p>
        </p:txBody>
      </p:sp>
      <p:pic>
        <p:nvPicPr>
          <p:cNvPr id="15366" name="Picture 6" descr="http://t0.gstatic.com/images?q=tbn:ANd9GcR1opY_zT7wsFolKJUv07Ym6JWAdWHyLOsEIKDmmwZTgFk8xx85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04782"/>
            <a:ext cx="5410200" cy="4996018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26" descr="http://t0.gstatic.com/images?q=tbn:ANd9GcQ-TMFYV0wjQTJA-vmvmNnq4JF8z-bj253lgf-cm0Cd20C2jv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90800"/>
            <a:ext cx="2743200" cy="2286000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16412" name="Picture 28" descr="http://t1.gstatic.com/images?q=tbn:ANd9GcQMD-tlZ--qZLXEiqO4OeJvWoUqFPRnK4M7-IOLVurl57xzXJlP"/>
          <p:cNvPicPr>
            <a:picLocks noChangeAspect="1" noChangeArrowheads="1"/>
          </p:cNvPicPr>
          <p:nvPr/>
        </p:nvPicPr>
        <p:blipFill>
          <a:blip r:embed="rId3" cstate="print"/>
          <a:srcRect l="5882" t="8649" r="8824"/>
          <a:stretch>
            <a:fillRect/>
          </a:stretch>
        </p:blipFill>
        <p:spPr bwMode="auto">
          <a:xfrm>
            <a:off x="3962400" y="2743200"/>
            <a:ext cx="2438400" cy="1776249"/>
          </a:xfrm>
          <a:prstGeom prst="rect">
            <a:avLst/>
          </a:prstGeom>
          <a:noFill/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6400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Colorado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6172200" cy="17065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sz="3400" dirty="0" smtClean="0"/>
              <a:t>Many </a:t>
            </a:r>
            <a:r>
              <a:rPr lang="en-US" sz="3400" dirty="0" smtClean="0">
                <a:solidFill>
                  <a:schemeClr val="hlink"/>
                </a:solidFill>
              </a:rPr>
              <a:t>animals, birds, fish</a:t>
            </a:r>
            <a:r>
              <a:rPr lang="en-US" sz="3400" dirty="0" smtClean="0"/>
              <a:t> and </a:t>
            </a:r>
            <a:r>
              <a:rPr lang="en-US" sz="3400" dirty="0" smtClean="0">
                <a:solidFill>
                  <a:srgbClr val="42DE76"/>
                </a:solidFill>
              </a:rPr>
              <a:t>plants</a:t>
            </a:r>
            <a:r>
              <a:rPr lang="en-US" sz="3400" dirty="0" smtClean="0"/>
              <a:t> call the river </a:t>
            </a:r>
            <a:r>
              <a:rPr lang="en-US" sz="3400" dirty="0" smtClean="0">
                <a:solidFill>
                  <a:schemeClr val="hlink"/>
                </a:solidFill>
              </a:rPr>
              <a:t>home</a:t>
            </a:r>
            <a:r>
              <a:rPr lang="en-US" sz="3400" dirty="0" smtClean="0"/>
              <a:t>.</a:t>
            </a:r>
          </a:p>
        </p:txBody>
      </p:sp>
      <p:sp>
        <p:nvSpPr>
          <p:cNvPr id="16398" name="AutoShape 14" descr="data:image/jpg;base64,/9j/4AAQSkZJRgABAQAAAQABAAD/2wBDAAkGBwgHBgkIBwgKCgkLDRYPDQwMDRsUFRAWIB0iIiAdHx8kKDQsJCYxJx8fLT0tMTU3Ojo6Iys/RD84QzQ5Ojf/2wBDAQoKCg0MDRoPDxo3JR8lNzc3Nzc3Nzc3Nzc3Nzc3Nzc3Nzc3Nzc3Nzc3Nzc3Nzc3Nzc3Nzc3Nzc3Nzc3Nzc3Nzf/wAARCADBAJADASIAAhEBAxEB/8QAHAAAAgIDAQEAAAAAAAAAAAAAAwQCBQABBgcI/8QAPBAAAgEDAgMGAwcCBQQDAAAAAQIDAAQREiEFMUEGEyJRYXEygZEHFCNCobHRwfAVM0NSYhZEcvFzguH/xAAZAQADAQEBAAAAAAAAAAAAAAAAAQIDBAX/xAAlEQADAAICAgEDBQAAAAAAAAAAARECIQMxEkEEBSIyEyNRYZH/2gAMAwEAAhEDEQA/APHSNOV5nPOohmRg6nBHKmJUQPhDy/WgS4BBH0rJZUlZE2IXEqjKNz9DU4cl1I5ZrcEyBDFL8DdPI+dZl1cKnwrg8qTAyOQrIwVcHkTU4wpLMo3HLPU0SKVYWcyKNxttzpUyZZtHU0aZL2WIvUEYVIQNsMD51XzadiuxxuKajBdTqwr4+tBa1kDEnAxuQanFpCSSBCFwobSdPQ1F9qbmma4wqoAiqPlWLAujPM1Xm/ZTaTFkY42FTDYQsy5OefpR+7YA4GAOdCbBXHTzqbWTRdSHY4GBUioI233qAQAkZ60xEj6TpG1aPopkZwV0r0xQQDnIFGcs0niXFb0gDyoT0JOIAFLvjFTKAUaJ9MbRqAcnJJ6UIuExmmFI7881B+W/nRDkY08jTEUKkanUOBvt0rNZQacEyuVBpu2B7sISAzedDij1l2zgKcgVPTqUgedPJ3Q7sjesxChwAQOlatgShbTkCm5ovvVsndv+Iowf+XvQ7OK4nkW2giaSRjgJGuST5AUl+MQslrRoSAygFSB7VYtCjRAgnlyJr0Ls99kvEbyOKficyWKnBMenXIB6jkPr8q73hv2a9lrOP8a2kuW5M08rb/8A1BA/SjwbJWLfR876GVW0rgDnQ9DyoxHhA+tfTv8A0T2VddH+CWRH/wAe9VnEvsw7K3at3VlJbE9YJmGPkcj9KrwY/Bnzi6zBu7XxA8vOtvGV8LLjbO9ej9pfsq4nw1nuOESNfwKCe7A0zKPb83y+lec3IkWQpLqDr4dLDBHyqWnYKC8iKzgxkbedMQa1HiAxy2pQI+TgEHNY5ZBkmm1VBtUJM5ZuXLqK0NTjOQAOlRQMTuN6IR4cZAPlTWg6BoQZQFyK1p1XC96CVzvjnisYHAwMY60ezUz3SIRtnfPlQ3FQbipBUJxyAHU0zFAmo5fO1ZgKwCEMpHLyrUmMnSQDWNJrNspCMiKM9T5UJ9mGQRnpR7VQPxJX6711fYfshL2s4hIGYpYQ4Ms+nln8q9Cx/TrSeaQKvKHM8Nsby/mSGwhkkdifAqlj77V9FdjuyvD+zVmncwpJxBkxPdlfEx6hT0X0FO8F4Vwrs9bi34VaLGhHifm8nqzHc/3yrLbjUV4rqqTQzIcPFMmll/oR6g1w8/1H9HaVOrHjZcJMiA944Uc88qKJkIBDx49Grn755JU2G+Ns1x3aThfEL1Q0V1NF4l1d07DCZ8WMdcCvR4/kLLFZQhxM9Hu+McNsWCXN5BE7HCqzAE1NL6GYao3RkPJlORXin+AXUFjfScQtI0uFZRYypNrkncnpvnTjHP1zXa8K7+2QNHLmNvDErjbA549K3WdcEdm7h+YB9a4bt/2Et+PRS33Do0i4qFyDnAm9G9fI/I10Md1Krosi6mJ3AcCnVuFC+JguegpuMmHyzdpLFM8c6NHNESjowwVI5gigssUpXGQcbnPOvdPtJ7JWvGLGfilmmm/gjLPpX/PUDOD6gcj8vKvDDAw3GwIzkVlIyF2CQMJBljox8QFbYAAsTk1k7PGoUDboaHpchs9KqUrs2HLEDp500kjRLiIgGQYLY3pQDbyHnWFlDrucCk1RShsmFnOc+vnW1lE8isEO3P1qchVY104bJyRUYD3algMZOd6z7RKd2GRyZTpGkDmD1r6Q7K8Ni4B2as7JFVZCglmPVnYZP8ewr5wtnE15b6hhO8UNjyyK+k+OXsdokjyOqIM7k7c64vm+WPH9p0cCVrDG5GSScCoNdxlgmseYFcVd9q+HR4T70mS2NRcf2KhwntbY3UrRWqapQT4iAC2OoJ515eXx+bNdbNcssTuVmV2HM+wNSmtwysWjByMY5E1SRcZlmCjScbfFL1+tOw3sbDMkLoTuSHyP0NepwcPyUvy/1GTeJJrGB8d6gB/MCxA+gP6UxFbBCDG6a/PTj5AVuK6tw2UzqI/Mc1uVmk/y8e2qvR48clj90v8ARLa9GXKgoEZiSMblcH5b1uOJV1O7OHPLXvigLbtq2uY4mPMBd/qaait0j3aUt571pBUI8hKgEEjzK188dq7U2fHru3Eej8VjoAwFB3GPSvfpo4ydWsuRyycYrx/7WraSLjdtcRKStxb8zy1Kx2+hFTmQzz+R8+EHr1oQLBdgcZrTsQx96xWYgjBpIEtGMcAqeZFQCselScYwSSTy3okeplOKKOwGVwRpfb1qQkONOoUw8aaGBwCBlaRUHUKlfcgWyxt5kWAY2Y5GD0r0TtxxxuM9jOCXsZyXk0zAdJFQgg/PJ+leZQo8r4QZPlVis95b2QsmaTu2l70R8xrxpz74OKz5EhLLxFS25BY4JyferXs3ZzcS41aWFm7d5PKArA4KebemBk59Kpp0dX/EG5NeufYd2fx974/cJyzb22R83P7L8zWixWSGv5R2fE+GCCXVbrhW5g0vDb6iG8akeR2+VdPdxEgZFVnc905wMqx3HlWsGLIrp/qlgOakAEU5Cx0jSd/IgVtEDA6huNgRW0zkqRjyIoEEDKxzow/tW++ZelDZyg8VBe4y3dvj/i1MCcsupgMHPlivNvtjtbwQWF3AjGFday4GQp2wfTPKvQipBU5OBSPaCyt+O8JltCV16TpB61MomfPEMCSRZYssmdqMI1jbT1xvWT29wL1kuEKmFyjDlgg4/pQLm5BYlASBzJrF4tsmUHcL3jHQBgVuPIUedSgEkx8KHB5ZpmS2ljwAoJAzsdqHksdFTUAl40X8QZbGMCkS2JMhSAeQqdw2JDWQJJNIEiQsx5CrxSSpS0qEt9bSoIzhicA5xVzdJE4VxIRJnbB2FIQ2pjmIuhpwmxB605w7glzeTK7t+EcANzyfasnj55aZm8fN6JcMia+4hHbBC8srCKMDq5OK+l+B8Ki4Lwuz4XAcpaRBC2PiY7lvmcn515d9nHZ2xt+0cEjJ3jW6tKruc+LkMDpuf0rsO2nbWHgDwxQKk8kgkZgPy6RgA+7Hf0Bro4+Px2aSHUzSq76F3wcUqQpl07bdK5D7OeNPxThpmu3LzRM/eMRgHUxP7Yo952ijte0llEW/DmnktXPQEAFTn3IFaQnZ06oAGBrAowPXalJuIRRKJHkAQKpz7nFbiugyR6mXxNgfPlSgUk4yrZ5VXS6gQNJbfSwHTz/mrQN1I2O1KoALnXn4zjH/ACGxP6CoZSBrLmTQc4ZQwJ9dq4ntzenh6wdxcPDMr6lKHBGx513vdLpGQMjIHyryX7RLhZuNMjLq0Q52PTU5qcr46IyOU7T8XW+vjdCIJcug7/SPC7jmw9xg/WqyBojat3gAzv60V7SBowSDqzkEmgyQI7gLgVnV0JTonayrHCW0Fs8s8q1PeStq0gKCAMDyrRcx/hgAgChhCz4PI0lirSvJwh9zuppnAiJZDuPKn+zyxpdMJkYSIchscj5EV1Nrwkw572SPG2CCSfY0wOCJ3UjRSxCQgsx7s7DzAHP5mj9zNNQGnkoVktvaSSAhBI8gwoB571cWMBiZgGU42OnkBvsKrbWHuZJ3BLmHKITzJO2fkP3q01CC2ZMY0xHYee1XhgsF4mvHh4oxOPTcNW7ltZRHLKjRhhzVcjceux+vpXMzySXJaaVyzuzaiSTuTk/vUH1y6wRvq3z1qeiWCIKxyD48dc4xW19A17L7gfHjwjs9fWUG1zdSqFkHJUPM+/8ANUlxf3M8rtPPI5EjPqJ31HrSc05aNIsFWUncdR0/rWpQQCTnIIJxRRJIvOK9p7u+gkiYlVmihQ4bAVkO5+f8Vev2qNvwqKCd8XKvalSTuV0jLfLB+tcLKSsWcAhjkem1DuZGlkIJLBVCjPlimJo+heFXoucxsRqjkZTj+/WiPGfvMUwOIlDs56E7AV5r2B7RSzXs8EzAyyusqLnHJSG/YH6113bfj6cM7OK2cSzN3QUHHIZP9frQ0iIy3F0GjjZTlTKVzXh/GLuS77QXTSscRTyKvQY1HA/f609wjtffok9u5V430mIyE/huM75G++efTbyqm4rcJeXjXCxCJphqkVTtrzuR70myscYSndDIqTJlTkq4GDiq+5t3jLFCGjB2Yfl96bV9boXOpWHLy86xmKS5XHi8JqImN4rsq1YlsMNxWNkHByfSmruzkEZnhTVHkg6fy0hEWckltqhpolo7Rb6KNgWm8JXJHny5fU/SsHGgQckDJwADnzz9K5ma7YKy7ElcEEev8UnJdNg4Hn+tbVmqh3Ty5utS4CMdRI653puTxzsejKeft/JqkV0itonY49zvtT8NyzWxZcHBH02rNloQm/Fu+7jAGgZJpe5nAlfA3IAUfP8A90fvRF3s+ks0i6RjzzVVNqZi2rxCmlsG9EE3zyLb00D3xlGMEgD2pbQQneDbI3o1hn72qNk98pU+9U+jNIX3MwDE6c5x5VJ5ElnUKMHkKYuIQFaQdMrn1qv0M+6qdt80J6G0NwzPYyLPC5juIXBRx+U01x3j0/G0iSQFQqrlckjUM7jy+I/2KqHLGPB5561pEZcZHxCmTDdvII30tyHOmJBqm1ajpZQwI6UNlLxa3G/mBzqVvscNyYbVLKGCYlMarnUjEfLbFLcRcrLqQbDBPqMVKF0+9zMRvzU1kzK85L7Lsv6ULsGXHZpnaWTA1RleZ6sOWPrTl3a8OmfXJZqNtni8Oao7W8+693HE2yNuB579fp+tXdrdrc6RIAcgjOcbY2+mKrvsmHESOS2TzrdtH31wiHOCd8DkKJJYzINyhPo1H4WHQzllAGkKfXJoGW15Ok3emNcAHIyN63ZXywrokBbbp50mV1XBXbTgg1DDRzd248WaUHS0CuYyFIKp4x8//wBpHQyYkfkzYA/rTwMcsLIXALEaTnmP7FL3ksWI0QgiMFQR1pDDd3hXQjOVGDQbqPRFE6SYk5gDmN6a4Wxnjcsd4wW38qH30dy8UYQqFG5bHOorpXoC3dGBYl1NIo8YIrLhTDEsS4BG5PvRIIRCwuJBlJM49ulI3lz3jHfrT23oKoMRQxlQ7YJHSlZyBJkcvKpQP4D7UE5ILtuPI1SIo1oMsLqgG24paI6plAGCu1TguHiQsACvLBoKsQCeRPWiA2SQeNzzJzQL19EyjJHOtF2Hwkg5xQb7xlX6imhMgJDqPlnOKs7O5yVDsRvviqYN6UaMkg6TmmBZTB1+IEZqNscrKueeDTLyxyDxKAfMUvCAJHK/7c0WiSGEYbTeWrIqE7hh3v5icUxaiOWJotgR4t/Py+lAcFRjQCKm7L9BrCeNgImYBsNpJ/aoGPSuobjVjfzoNuI0mDn8u+DRrlw2XXYk5NUSGiLRnOd2HQ0z3I1ow3yM0nC4ZEB5kZpq5kkgUFW0nQBWb7L7QoQ5RNy2lCFBOQKU0eIs+Nuhpy3kYQuNOT50iCza8g7+dUiWN2KrcOwXGQpz7UOcEs0argAYFBtyYXDA436U5PJkiQAZdcHNDYCmk7L+U86ySIFQNWGFHt1AD62XYFt6VmkDYfPP9KSBog6aeoP80OVdQb0FTXxPgnatMww3riqJK8Ak4osfhY48qySMxykMCPcUSBQ7/wA0wLJ9I25ehoKEhyVIqMzSrncEetCRi5yBj2psENpMAu4AJGDnkR0qSaO+wwIA350qXBOSMbYINGGJIAQdJBwfWpGGu2jkKtGMYABWoRyqxPe8jsaGhVebZqDgEFt9z0oGx0RGMJIpyN8e9Eubo3TLiPSo2Kg+gpBZinhHwqc/+qY+8xiPwr48bE9KII7w8FsDwC0SJSlxJEzu5PKQ9D6Y/euJv0W0vri2jGtVIAb1HPHzzV4vG1t7W3iQ96EXDjPxbb/v+lU11LHc6ZmGltgT5+9HQIrUPiGo7ZqwEQkhyDsu/wAqr59KZRGBIPMUESyAEBiM7HGRQ1QTgaXEshYchtgUPBfw4O1aTwLkHc1HUxBA+tCA1vqzkge9bfYLg8hUCd/QVvnk5zmgRGY6iD/t2FZGdJ8JBPnUeefasg+MA8simBYyfiuI1QlmOAB1NClgktpjGwwyHDe9WlrZXMV0k1xCURGBGvbNBuVE00z7Z1ZPWhhiJ6VeNtvFWkChNJPi6VsDGQOZqIXUSrHT6mkURYKSCKKjqI2U0BmwTqB9wedbUDSQwP8ANIRolg+VH0qWrJzIcEdPOtsCoGk8+lQL5PjXJHKnQJiUswOdhyFF1Hu9vnQUAJ3AHvRHGMEZGfPlSYIG6ocFdj5dKjICq8+lEaRQNIUK3mN6GRq3ZsnpvQDBDUehoo2GSMAc6jlxvqqMkhdcE7A8sYzTEaJ1Hlj2qTeEbCsXRjYe1ZI4LDpsBQAE9D5VNV0kMVyp2rEGeewz1qwsoBcwiLODnKn1p0C8uvih/wDCqn/Ul96yspPoMBc/5i/Oot8Z9zWVlMYtPy+dGX4KysqRMxulCPxisrKSK9BG+GmP+wj9z/SsrKGIUl+OtDrWVlUIw/DQzyrKygTMHwj3rUnxCsrKaH6N/lqz4TySsrKQH//Z"/>
          <p:cNvSpPr>
            <a:spLocks noChangeAspect="1" noChangeArrowheads="1"/>
          </p:cNvSpPr>
          <p:nvPr/>
        </p:nvSpPr>
        <p:spPr bwMode="auto">
          <a:xfrm>
            <a:off x="77788" y="-677863"/>
            <a:ext cx="1066800" cy="1419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00" name="Picture 16" descr="http://t2.gstatic.com/images?q=tbn:ANd9GcQeLRLn7LaoSMmG_ggAvnbAGu_pjyTYiIvO72dAmcJcyFh4_iD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599" y="304800"/>
            <a:ext cx="1962003" cy="2619375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16402" name="Picture 18" descr="http://t1.gstatic.com/images?q=tbn:ANd9GcR2Y8RZS9s4Q41SQek_oDFYn3Csr58epZ6XY9Xk3UfAtreJSmYTzw"/>
          <p:cNvPicPr>
            <a:picLocks noChangeAspect="1" noChangeArrowheads="1"/>
          </p:cNvPicPr>
          <p:nvPr/>
        </p:nvPicPr>
        <p:blipFill>
          <a:blip r:embed="rId5" cstate="print"/>
          <a:srcRect r="37008" b="15578"/>
          <a:stretch>
            <a:fillRect/>
          </a:stretch>
        </p:blipFill>
        <p:spPr bwMode="auto">
          <a:xfrm>
            <a:off x="7162800" y="4953000"/>
            <a:ext cx="1524000" cy="1600200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16404" name="Picture 20" descr="http://t0.gstatic.com/images?q=tbn:ANd9GcTu5LBJN3GD30upy6PbC_z8MxZT1B-qMDqmADZUE8dnVWlDC6iI"/>
          <p:cNvPicPr>
            <a:picLocks noChangeAspect="1" noChangeArrowheads="1"/>
          </p:cNvPicPr>
          <p:nvPr/>
        </p:nvPicPr>
        <p:blipFill>
          <a:blip r:embed="rId6" cstate="print"/>
          <a:srcRect t="17778" b="11111"/>
          <a:stretch>
            <a:fillRect/>
          </a:stretch>
        </p:blipFill>
        <p:spPr bwMode="auto">
          <a:xfrm rot="21237215">
            <a:off x="418796" y="360058"/>
            <a:ext cx="1090124" cy="775199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16406" name="Picture 22" descr="http://t0.gstatic.com/images?q=tbn:ANd9GcTe9s89Ov4a_j87M5DBsCLbe476ZK-SCLQZxXgK4D8Nvz0-krt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2895600"/>
            <a:ext cx="2619375" cy="1743076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16408" name="Picture 24" descr="http://t3.gstatic.com/images?q=tbn:ANd9GcRNQ2hKrs1qg1NW_Y3fUf0QOHHWEso52fKSopGr4C4g4cFGquBgOg"/>
          <p:cNvPicPr>
            <a:picLocks noChangeAspect="1" noChangeArrowheads="1"/>
          </p:cNvPicPr>
          <p:nvPr/>
        </p:nvPicPr>
        <p:blipFill>
          <a:blip r:embed="rId8" cstate="print"/>
          <a:srcRect l="20687" t="13445" r="5792" b="5458"/>
          <a:stretch>
            <a:fillRect/>
          </a:stretch>
        </p:blipFill>
        <p:spPr bwMode="auto">
          <a:xfrm>
            <a:off x="4724400" y="4419600"/>
            <a:ext cx="2514600" cy="1981200"/>
          </a:xfrm>
          <a:prstGeom prst="rect">
            <a:avLst/>
          </a:prstGeom>
          <a:noFill/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16414" name="Picture 30" descr="http://t3.gstatic.com/images?q=tbn:ANd9GcRAu8aE3Wr-hVGna3PN1b0xw5yybQDZNhnhq3gIf1YEIPYhW5u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4800600"/>
            <a:ext cx="2581275" cy="1771651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16416" name="Picture 32" descr="http://t1.gstatic.com/images?q=tbn:ANd9GcTnAmtrB-uhvq8b8EdlJh4p9hZpS6fNo_iFcCmk0O55zKbdJ-b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5257800"/>
            <a:ext cx="1981200" cy="1451872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16418" name="Picture 34" descr="http://t0.gstatic.com/images?q=tbn:ANd9GcRUAFjtYSiu0wv4E355NJN9XKAH5WVePlHga332q9RPaIKWA4Epl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3124200"/>
            <a:ext cx="1326918" cy="1285876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Colorado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09600" y="1066800"/>
            <a:ext cx="82296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smtClean="0"/>
              <a:t>Here, </a:t>
            </a:r>
            <a:r>
              <a:rPr lang="en-US" sz="3400" dirty="0" smtClean="0">
                <a:solidFill>
                  <a:schemeClr val="hlink"/>
                </a:solidFill>
              </a:rPr>
              <a:t>flooding</a:t>
            </a:r>
            <a:r>
              <a:rPr lang="en-US" sz="3400" dirty="0" smtClean="0"/>
              <a:t> </a:t>
            </a:r>
            <a:r>
              <a:rPr lang="en-US" sz="3400" dirty="0"/>
              <a:t>is </a:t>
            </a:r>
            <a:r>
              <a:rPr lang="en-US" sz="3400" dirty="0" smtClean="0"/>
              <a:t>rarely </a:t>
            </a:r>
            <a:r>
              <a:rPr lang="en-US" sz="3400" dirty="0"/>
              <a:t>a problem. The </a:t>
            </a:r>
            <a:r>
              <a:rPr lang="en-US" sz="3400" dirty="0" smtClean="0"/>
              <a:t> dams control the water flow. </a:t>
            </a:r>
          </a:p>
          <a:p>
            <a:pPr algn="ctr">
              <a:spcBef>
                <a:spcPct val="50000"/>
              </a:spcBef>
            </a:pPr>
            <a:r>
              <a:rPr lang="en-US" sz="3400" dirty="0" smtClean="0"/>
              <a:t>Some parts of the Colorado are </a:t>
            </a:r>
            <a:r>
              <a:rPr lang="en-US" sz="3400" dirty="0" smtClean="0">
                <a:solidFill>
                  <a:schemeClr val="hlink"/>
                </a:solidFill>
              </a:rPr>
              <a:t>protected</a:t>
            </a:r>
            <a:r>
              <a:rPr lang="en-US" sz="3400" dirty="0" smtClean="0"/>
              <a:t> but not all.</a:t>
            </a:r>
            <a:endParaRPr lang="en-US" sz="3400" dirty="0"/>
          </a:p>
        </p:txBody>
      </p:sp>
      <p:pic>
        <p:nvPicPr>
          <p:cNvPr id="17415" name="Picture 7" descr="Colorado Ri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0"/>
            <a:ext cx="2438400" cy="2974315"/>
          </a:xfrm>
          <a:prstGeom prst="rect">
            <a:avLst/>
          </a:prstGeom>
          <a:noFill/>
        </p:spPr>
      </p:pic>
      <p:pic>
        <p:nvPicPr>
          <p:cNvPr id="17417" name="Picture 9" descr="Bill Williams NW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900" y="3257549"/>
            <a:ext cx="2400300" cy="3295651"/>
          </a:xfrm>
          <a:prstGeom prst="rect">
            <a:avLst/>
          </a:prstGeom>
          <a:noFill/>
        </p:spPr>
      </p:pic>
      <p:pic>
        <p:nvPicPr>
          <p:cNvPr id="17419" name="Picture 11" descr="Click to enlar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962400"/>
            <a:ext cx="3200400" cy="2314576"/>
          </a:xfrm>
          <a:prstGeom prst="rect">
            <a:avLst/>
          </a:prstGeom>
          <a:noFill/>
          <a:ln w="25400">
            <a:solidFill>
              <a:schemeClr val="accent6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88988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The Colorado</a:t>
            </a: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4191000" y="1189038"/>
            <a:ext cx="495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42DE76"/>
                </a:solidFill>
              </a:rPr>
              <a:t>Tourists</a:t>
            </a:r>
            <a:r>
              <a:rPr lang="en-US" sz="3200" dirty="0" smtClean="0"/>
              <a:t> </a:t>
            </a:r>
            <a:r>
              <a:rPr lang="en-US" sz="3200" i="1" dirty="0" smtClean="0"/>
              <a:t>(people who visit but don’t stay) </a:t>
            </a:r>
            <a:r>
              <a:rPr lang="en-US" sz="3200" dirty="0" smtClean="0"/>
              <a:t>play a big part along the Colorado. </a:t>
            </a:r>
            <a:endParaRPr lang="en-US" sz="3200" dirty="0"/>
          </a:p>
        </p:txBody>
      </p: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381000" y="3581400"/>
            <a:ext cx="4114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chemeClr val="hlink"/>
                </a:solidFill>
              </a:rPr>
              <a:t>People </a:t>
            </a:r>
            <a:r>
              <a:rPr lang="en-US" sz="3200" dirty="0" smtClean="0"/>
              <a:t>come to </a:t>
            </a:r>
            <a:r>
              <a:rPr lang="en-US" sz="3200" dirty="0" smtClean="0">
                <a:solidFill>
                  <a:schemeClr val="hlink"/>
                </a:solidFill>
              </a:rPr>
              <a:t>fish, raft, swim, kayak </a:t>
            </a:r>
            <a:r>
              <a:rPr lang="en-US" sz="3200" dirty="0" smtClean="0"/>
              <a:t>and</a:t>
            </a:r>
            <a:r>
              <a:rPr lang="en-US" sz="3200" dirty="0" smtClean="0">
                <a:solidFill>
                  <a:schemeClr val="hlink"/>
                </a:solidFill>
              </a:rPr>
              <a:t> canoe </a:t>
            </a:r>
            <a:r>
              <a:rPr lang="en-US" sz="3200" dirty="0" smtClean="0"/>
              <a:t>along the water. They visit the </a:t>
            </a:r>
            <a:r>
              <a:rPr lang="en-US" sz="3200" dirty="0" smtClean="0">
                <a:solidFill>
                  <a:schemeClr val="hlink"/>
                </a:solidFill>
              </a:rPr>
              <a:t>dams, Grand Canyon and Las Vegas.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8442" name="Picture 10" descr="http://t1.gstatic.com/images?q=tbn:ANd9GcSgm6FbuGdVUNLGmVP15Vwv3l2WFkjiMJ3AHnxHp8f5htTbikX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3505200" cy="2625518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8444" name="Picture 12" descr="http://t0.gstatic.com/images?q=tbn:ANd9GcSg3gmeYwJPsUyCwB2gphnHo40VIkT-jgorDRSdKGMLUmBcwJLd"/>
          <p:cNvPicPr>
            <a:picLocks noChangeAspect="1" noChangeArrowheads="1"/>
          </p:cNvPicPr>
          <p:nvPr/>
        </p:nvPicPr>
        <p:blipFill>
          <a:blip r:embed="rId3" cstate="print"/>
          <a:srcRect l="14545" t="13115"/>
          <a:stretch>
            <a:fillRect/>
          </a:stretch>
        </p:blipFill>
        <p:spPr bwMode="auto">
          <a:xfrm>
            <a:off x="4419600" y="2971800"/>
            <a:ext cx="2477696" cy="1676400"/>
          </a:xfrm>
          <a:prstGeom prst="rect">
            <a:avLst/>
          </a:prstGeom>
          <a:noFill/>
          <a:ln w="25400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18446" name="Picture 14" descr="http://t3.gstatic.com/images?q=tbn:ANd9GcQ4YMyLlBDn8U24A_jnUhq2-UQQKGdBZzAQhkm6DRKO771HQg7Ywg"/>
          <p:cNvPicPr>
            <a:picLocks noChangeAspect="1" noChangeArrowheads="1"/>
          </p:cNvPicPr>
          <p:nvPr/>
        </p:nvPicPr>
        <p:blipFill>
          <a:blip r:embed="rId4" cstate="print"/>
          <a:srcRect t="4372" r="14545" b="3825"/>
          <a:stretch>
            <a:fillRect/>
          </a:stretch>
        </p:blipFill>
        <p:spPr bwMode="auto">
          <a:xfrm flipH="1">
            <a:off x="7010400" y="3124200"/>
            <a:ext cx="1934936" cy="1371600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8448" name="Picture 16" descr="http://t3.gstatic.com/images?q=tbn:ANd9GcTfszM77YixA5dl-WMo_-eoYCLLPelnKUYlZ1LVbnM0t6_aZ8xF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724400"/>
            <a:ext cx="2476500" cy="1847851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8450" name="Picture 18" descr="http://t3.gstatic.com/images?q=tbn:ANd9GcSN3l3n6OVhsfoNGekQBc0bu2JQ37jHCCwYoLPQPeLi09CKEaOZeQ"/>
          <p:cNvPicPr>
            <a:picLocks noChangeAspect="1" noChangeArrowheads="1"/>
          </p:cNvPicPr>
          <p:nvPr/>
        </p:nvPicPr>
        <p:blipFill>
          <a:blip r:embed="rId6" cstate="print"/>
          <a:srcRect l="8664" t="12088" r="10469"/>
          <a:stretch>
            <a:fillRect/>
          </a:stretch>
        </p:blipFill>
        <p:spPr bwMode="auto">
          <a:xfrm>
            <a:off x="4495800" y="4876800"/>
            <a:ext cx="1905000" cy="1524000"/>
          </a:xfrm>
          <a:prstGeom prst="rect">
            <a:avLst/>
          </a:prstGeom>
          <a:noFill/>
          <a:ln w="25400">
            <a:solidFill>
              <a:schemeClr val="accent6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79375"/>
            <a:ext cx="4343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Colorado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1524000"/>
            <a:ext cx="3505200" cy="1752600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chemeClr val="hlink"/>
                </a:solidFill>
              </a:rPr>
              <a:t>Tell someone at your table ONE thing you have learned about the </a:t>
            </a:r>
            <a:r>
              <a:rPr lang="en-US" sz="4000" b="1" dirty="0" smtClean="0"/>
              <a:t>Colorado </a:t>
            </a:r>
            <a:r>
              <a:rPr lang="en-US" sz="4000" dirty="0" smtClean="0">
                <a:solidFill>
                  <a:schemeClr val="hlink"/>
                </a:solidFill>
              </a:rPr>
              <a:t>river.</a:t>
            </a:r>
          </a:p>
        </p:txBody>
      </p:sp>
      <p:pic>
        <p:nvPicPr>
          <p:cNvPr id="19463" name="Picture 7" descr="http://t1.gstatic.com/images?q=tbn:ANd9GcSqL2s2dJlxtrlxNn7Tq9hMTOTglniZ80DyFvKQ7WnDW6yTZ4-C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1000" y="2921922"/>
            <a:ext cx="3733800" cy="3478878"/>
          </a:xfrm>
          <a:prstGeom prst="rect">
            <a:avLst/>
          </a:prstGeom>
          <a:noFill/>
          <a:ln w="25400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19465" name="Picture 9" descr="http://t2.gstatic.com/images?q=tbn:ANd9GcRPcspkTTDYVhoWl7PtUCSMmhcs8zmjjrzZrBD5Xi-4C3GmHcpR"/>
          <p:cNvPicPr>
            <a:picLocks noChangeAspect="1" noChangeArrowheads="1"/>
          </p:cNvPicPr>
          <p:nvPr/>
        </p:nvPicPr>
        <p:blipFill>
          <a:blip r:embed="rId3" cstate="print"/>
          <a:srcRect l="15789" t="11127" r="15790"/>
          <a:stretch>
            <a:fillRect/>
          </a:stretch>
        </p:blipFill>
        <p:spPr bwMode="auto">
          <a:xfrm>
            <a:off x="3962400" y="3755782"/>
            <a:ext cx="1447800" cy="2825993"/>
          </a:xfrm>
          <a:prstGeom prst="rect">
            <a:avLst/>
          </a:prstGeom>
          <a:noFill/>
          <a:ln w="25400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8" name="Picture 8" descr="http://t1.gstatic.com/images?q=tbn:ANd9GcTIhhAcxSr-JXNLx1LhJ3NzdWC5PjCa7QyF8pnZWWFNVG36xe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66724"/>
            <a:ext cx="3886200" cy="2505076"/>
          </a:xfrm>
          <a:prstGeom prst="rect">
            <a:avLst/>
          </a:prstGeom>
          <a:noFill/>
          <a:ln w="25400">
            <a:solidFill>
              <a:schemeClr val="accent6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Colorado River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1600" y="1371600"/>
            <a:ext cx="3886200" cy="457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b="1" i="1" u="sng" dirty="0" smtClean="0"/>
              <a:t>Task</a:t>
            </a:r>
            <a:r>
              <a:rPr lang="en-US" sz="3000" i="1" dirty="0" smtClean="0"/>
              <a:t>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i="1" dirty="0" smtClean="0"/>
              <a:t>  </a:t>
            </a:r>
            <a:r>
              <a:rPr lang="en-US" sz="4000" i="1" dirty="0" smtClean="0">
                <a:solidFill>
                  <a:srgbClr val="42DE76"/>
                </a:solidFill>
              </a:rPr>
              <a:t>Students will identify the Mississippi, Ohio, Rio Grande, </a:t>
            </a:r>
            <a:r>
              <a:rPr lang="en-US" sz="4000" b="1" i="1" dirty="0" smtClean="0"/>
              <a:t>Colorado</a:t>
            </a:r>
            <a:r>
              <a:rPr lang="en-US" sz="4000" i="1" dirty="0" smtClean="0"/>
              <a:t>, </a:t>
            </a:r>
            <a:r>
              <a:rPr lang="en-US" sz="4000" i="1" dirty="0" smtClean="0">
                <a:solidFill>
                  <a:srgbClr val="42DE76"/>
                </a:solidFill>
              </a:rPr>
              <a:t>and Hudson</a:t>
            </a:r>
            <a:r>
              <a:rPr lang="en-US" sz="4000" i="1" dirty="0" smtClean="0"/>
              <a:t> river</a:t>
            </a:r>
            <a:r>
              <a:rPr lang="en-US" sz="4000" i="1" dirty="0" smtClean="0">
                <a:solidFill>
                  <a:srgbClr val="42DE76"/>
                </a:solidFill>
              </a:rPr>
              <a:t>s.</a:t>
            </a:r>
          </a:p>
        </p:txBody>
      </p:sp>
      <p:pic>
        <p:nvPicPr>
          <p:cNvPr id="5126" name="Picture 6" descr="http://www.desiwalls.com/wp-content/uploads/2009/05/grand-canyon-reflected-in-the-colorado-river-ariz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5105400" cy="5181600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Colorado River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828800"/>
            <a:ext cx="5334000" cy="1524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hlink"/>
                </a:solidFill>
              </a:rPr>
              <a:t>“Where is the Colorado River?”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4000" b="1" dirty="0" smtClean="0">
              <a:solidFill>
                <a:schemeClr val="hlink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810000" y="3794125"/>
            <a:ext cx="5181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“Why is it an important waterway in the U.S.?”</a:t>
            </a:r>
          </a:p>
        </p:txBody>
      </p:sp>
      <p:pic>
        <p:nvPicPr>
          <p:cNvPr id="6149" name="Picture 11" descr="j044190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3662363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Colorado River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 l="10195" t="43514" r="50078" b="22028"/>
          <a:stretch>
            <a:fillRect/>
          </a:stretch>
        </p:blipFill>
        <p:spPr bwMode="auto">
          <a:xfrm>
            <a:off x="228600" y="13716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1066800" y="5105400"/>
            <a:ext cx="685800" cy="609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 flipV="1">
            <a:off x="2438400" y="4038600"/>
            <a:ext cx="121920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Colorado River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638800" y="1295400"/>
            <a:ext cx="3200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FontTx/>
              <a:buChar char="•"/>
            </a:pPr>
            <a:r>
              <a:rPr lang="en-US" sz="3800" dirty="0" smtClean="0"/>
              <a:t>Most of it (90%) is </a:t>
            </a:r>
            <a:r>
              <a:rPr lang="en-US" sz="3800" dirty="0"/>
              <a:t>used for </a:t>
            </a:r>
            <a:r>
              <a:rPr lang="en-US" sz="3800" dirty="0">
                <a:solidFill>
                  <a:schemeClr val="hlink"/>
                </a:solidFill>
              </a:rPr>
              <a:t>irrigation</a:t>
            </a:r>
            <a:r>
              <a:rPr lang="en-US" sz="3800" dirty="0" smtClean="0"/>
              <a:t>; </a:t>
            </a:r>
            <a:r>
              <a:rPr lang="en-US" sz="3800" dirty="0"/>
              <a:t>that means, it’s used to water crops and fields nearby.</a:t>
            </a:r>
          </a:p>
        </p:txBody>
      </p:sp>
      <p:pic>
        <p:nvPicPr>
          <p:cNvPr id="8202" name="Picture 10" descr="http://t1.gstatic.com/images?q=tbn:ANd9GcQuiygvJ-td4-aQZ4JpBS2AlbLAHyst-BA5-l9ADqVhurjTy7cb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46611"/>
            <a:ext cx="5410200" cy="2930389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8204" name="Picture 12" descr="http://t0.gstatic.com/images?q=tbn:ANd9GcTLHmQk-oSUnP69QqlxvbFqNs0c3Jb0mFuwvuy2gQyuEbW8qAR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4419600" cy="2484676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Colorado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181600" y="1676400"/>
            <a:ext cx="3581400" cy="433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FontTx/>
              <a:buChar char="•"/>
            </a:pPr>
            <a:r>
              <a:rPr lang="en-US" sz="3800" dirty="0"/>
              <a:t>It is the </a:t>
            </a:r>
            <a:r>
              <a:rPr lang="en-US" sz="3800" dirty="0" smtClean="0">
                <a:solidFill>
                  <a:schemeClr val="hlink"/>
                </a:solidFill>
              </a:rPr>
              <a:t>seventh </a:t>
            </a:r>
            <a:r>
              <a:rPr lang="en-US" sz="3800" dirty="0">
                <a:solidFill>
                  <a:schemeClr val="hlink"/>
                </a:solidFill>
              </a:rPr>
              <a:t>longest </a:t>
            </a:r>
            <a:r>
              <a:rPr lang="en-US" sz="3800" dirty="0"/>
              <a:t>river in the country.</a:t>
            </a:r>
          </a:p>
          <a:p>
            <a:pPr>
              <a:spcBef>
                <a:spcPct val="50000"/>
              </a:spcBef>
            </a:pPr>
            <a:endParaRPr lang="en-US" sz="1900" dirty="0"/>
          </a:p>
          <a:p>
            <a:pPr algn="r">
              <a:spcBef>
                <a:spcPct val="50000"/>
              </a:spcBef>
              <a:buFontTx/>
              <a:buChar char="•"/>
            </a:pPr>
            <a:r>
              <a:rPr lang="en-US" sz="3800" dirty="0"/>
              <a:t>It is </a:t>
            </a:r>
            <a:r>
              <a:rPr lang="en-US" sz="3800" dirty="0" smtClean="0">
                <a:solidFill>
                  <a:schemeClr val="hlink"/>
                </a:solidFill>
              </a:rPr>
              <a:t>1,450 </a:t>
            </a:r>
            <a:r>
              <a:rPr lang="en-US" sz="3800" dirty="0">
                <a:solidFill>
                  <a:schemeClr val="hlink"/>
                </a:solidFill>
              </a:rPr>
              <a:t>miles</a:t>
            </a:r>
            <a:r>
              <a:rPr lang="en-US" sz="3800" dirty="0"/>
              <a:t> long.</a:t>
            </a:r>
          </a:p>
        </p:txBody>
      </p:sp>
      <p:pic>
        <p:nvPicPr>
          <p:cNvPr id="9222" name="Picture 6" descr="http://t0.gstatic.com/images?q=tbn:ANd9GcRL4OWi1QuCazfM1f170P256yuo6p30wwuE086PlA3RRXQMjJ1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28749"/>
            <a:ext cx="4876800" cy="4972051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Colorado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791200" y="1447800"/>
            <a:ext cx="3200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FontTx/>
              <a:buChar char="•"/>
            </a:pPr>
            <a:r>
              <a:rPr lang="en-US" sz="4000" dirty="0" smtClean="0"/>
              <a:t>The river runs through </a:t>
            </a:r>
            <a:r>
              <a:rPr lang="en-US" sz="4000" i="1" dirty="0" smtClean="0">
                <a:solidFill>
                  <a:schemeClr val="hlink"/>
                </a:solidFill>
              </a:rPr>
              <a:t>three deserts</a:t>
            </a:r>
          </a:p>
          <a:p>
            <a:pPr algn="r">
              <a:spcBef>
                <a:spcPct val="50000"/>
              </a:spcBef>
              <a:buFontTx/>
              <a:buChar char="•"/>
            </a:pPr>
            <a:r>
              <a:rPr lang="en-US" sz="4000" dirty="0" smtClean="0"/>
              <a:t>It feeds </a:t>
            </a:r>
            <a:r>
              <a:rPr lang="en-US" sz="4000" dirty="0" smtClean="0">
                <a:solidFill>
                  <a:schemeClr val="hlink"/>
                </a:solidFill>
              </a:rPr>
              <a:t>water </a:t>
            </a:r>
            <a:r>
              <a:rPr lang="en-US" sz="4000" dirty="0" smtClean="0"/>
              <a:t>to</a:t>
            </a:r>
            <a:r>
              <a:rPr lang="en-US" sz="4000" dirty="0" smtClean="0">
                <a:solidFill>
                  <a:schemeClr val="hlink"/>
                </a:solidFill>
              </a:rPr>
              <a:t> millions of people.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l="10195" t="54221" r="72456" b="24335"/>
          <a:stretch>
            <a:fillRect/>
          </a:stretch>
        </p:blipFill>
        <p:spPr bwMode="auto">
          <a:xfrm>
            <a:off x="228599" y="1295400"/>
            <a:ext cx="563880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1752600" y="4724400"/>
            <a:ext cx="685800" cy="609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-152400"/>
            <a:ext cx="4724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The Colorado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4800600" y="1066800"/>
            <a:ext cx="39624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000" dirty="0" smtClean="0"/>
              <a:t>The Colorado flows into the </a:t>
            </a:r>
            <a:r>
              <a:rPr lang="en-US" sz="4000" dirty="0" smtClean="0">
                <a:solidFill>
                  <a:srgbClr val="42DE76"/>
                </a:solidFill>
              </a:rPr>
              <a:t>Gulf of California</a:t>
            </a:r>
            <a:r>
              <a:rPr lang="en-US" sz="4000" dirty="0" smtClean="0"/>
              <a:t>.</a:t>
            </a:r>
          </a:p>
          <a:p>
            <a:pPr algn="r">
              <a:spcBef>
                <a:spcPct val="50000"/>
              </a:spcBef>
            </a:pPr>
            <a:endParaRPr lang="en-US" sz="2000" dirty="0" smtClean="0"/>
          </a:p>
          <a:p>
            <a:pPr algn="r">
              <a:spcBef>
                <a:spcPct val="50000"/>
              </a:spcBef>
            </a:pPr>
            <a:r>
              <a:rPr lang="en-US" sz="4000" dirty="0" smtClean="0"/>
              <a:t> The Gulf flows into the </a:t>
            </a:r>
            <a:r>
              <a:rPr lang="en-US" sz="4000" dirty="0" smtClean="0">
                <a:solidFill>
                  <a:srgbClr val="42DE76"/>
                </a:solidFill>
              </a:rPr>
              <a:t>Pacific Ocean</a:t>
            </a:r>
            <a:r>
              <a:rPr lang="en-US" sz="4000" dirty="0" smtClean="0"/>
              <a:t>. </a:t>
            </a:r>
            <a:endParaRPr lang="en-US" sz="4000" dirty="0"/>
          </a:p>
        </p:txBody>
      </p:sp>
      <p:pic>
        <p:nvPicPr>
          <p:cNvPr id="11275" name="Picture 11" descr="http://t3.gstatic.com/images?q=tbn:ANd9GcS9pC5VtczUC35Rl6riYm8wF8adz8HQ-8-R1IfmSpCDScv6DC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3657600" cy="2454289"/>
          </a:xfrm>
          <a:prstGeom prst="rect">
            <a:avLst/>
          </a:prstGeom>
          <a:noFill/>
          <a:ln w="22225"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11277" name="AutoShape 13" descr="data:image/jpg;base64,/9j/4AAQSkZJRgABAQAAAQABAAD/2wCEAAkGBhQSEBQUEhQVFRUWFxQWFBUXFxgUFBcYGBUYFBUXFBUXHSYfFxkjGhQVHzAgIycpLCwsFR4xNTAqNSYrLCkBCQoKDgwOGg8PGi8kHyQsLCwqLDAsLCwsLCwsKSkvLCksKSosLy8pLCwsLCwpLCwsLCksLCwsLCksLCwsLCksLP/AABEIAJwA7AMBIgACEQEDEQH/xAAbAAABBQEBAAAAAAAAAAAAAAABAgMEBQYAB//EAEUQAAIBAgQDBQQGCQMBCQEAAAECEQADBBIhMQVBURMiYXGBBjKRoQcVI1Kx0RRCU2KSwdLT8Bcz8XIWQ2NzgoOisuEk/8QAGwEAAgMBAQEAAAAAAAAAAAAAAAECAwQFBgf/xAAtEQACAgEEAQIFAgcAAAAAAAAAAQIRAwQSITFBExQiMkJRYXGhBSORscHw8f/aAAwDAQACEQMRAD8A2Ck9TSs560BRrpGJhznrXZz1rq6mI7OetHOetJo0xBznrXZz1oV1MQc560M5611dQB2c9a7OetCuoEHOetdnPWhXUwsOc9a7tD1oUKAFdoetDtD1oUJoAV2h613aHrSZrqAFdoetcbh6mk0CaB2K7Q9aHanrSZoGgBRunrQ7U9aTFGBQB3aHrSTcPWuYUmgDsx6muznrQIoZaYEmaM0iiBVJYKzUc1JilZKZE6a6aBFCmIM0ZpNdUgFTXTSZrpoEKmhQmumgQa6hNdNACqFANQmmAqhQmumgA11Ca6aADNCumuoA6urpoTQB1CumuoAFCjNA0AA0KSSaGY0DRJApwRUfPSg9Ulg6TXGms1dmpisWaE0JpJapEBU100jNQzVIBya7NTeahmoFY5NdNN5q7NTEOzXU1mo5qAHK6abz0M9ADpoTTWauzUDHZrpprNXZ6YDk0ZpsPXZ6AHJrppnPQz0UIfzUJpntKBu0UFj5FJpntDQNyihjxehmpgvQFyigJVrhGKW1L2wziZyka6nLEGNopvDXX0D4e5ObLAIDH0OnTaaI+khM0IlxgSTLpdUif1R9mRA86bx3taLiCQyOjKynLcbK0TsBpE1ynmaXZ044NzpIlsUtBziriWtQLS5GkgHvsSSM4A0nujQml3jYYF7V1mWRCqVI/elzsRz8azb49rju11xcDKP9wEAKBDaNy1+ZpzD8QIW4ts2oDagHuE5kYAkAiTqT4gVTLUzUqNMNHCUbNbiODMiZ1BujukW1YLcII5ErAjx8aiYtrCFVa52dwhm7O4y5sqiSe4D46eFScHw63ew4u6ZsrAsZVSATvOwHXesL7acMWzedrIZnsPa77EkKjSRqDEkSdRyq9ZZJXZjeGPVFvheNW7i5gYGu/hzp4cQQiQZEToCdN5rB4a+f1rudmZiqBcqLOujaDrpA2qbbtMpVxcudoCCMhmOm0SflrU/d7Y89lXt7f4Ni+LEErmbSe6rEnyEeNL7Twb+FvyrAD2jupiJcM0AhlKASTqSAPTx0qdhPai/kDFBJYLAEAqSNiNeW/wCVC1jfgl7aL+o173wN5HmCP5U19ZJ1+R/KqzGe0t7EsoNhQRqApa4TMco6Uw+NdSQylWkgKFgmADz5+FQlrJ+Ih7aK82XZx6wTrA37pMfKmjxm3MS38DenKoFu8zWhdl+zOgY6CZiKRbtZ9RHq6L57tNRWtyP6R+2X5LQ8Vt829IP5UbePWBJ+JB59QB+FNYvDAIr20dgCwYIy3ihB0LRI1H4GoWIxEd+9Yc5kGUtbCgr1BUjXzprWZL5RL20KosvrBPvCu+sE+8Kx93EhTClsv7wAPkSOnX5VJsMrDQ+Y5it2LUwyceTBkxygaf6wT7woHiCfeFZwqOtJ06/OtG5FNs0v1gn3hR+sE+8KzGYdfnQNwdadoW40/wBYJ94UDxBPvCsubg60k3R1otC3Go+sE+8K76wT7wrKm8OtJN4dafAt5qzxBPvCh9YJ94VkzfFDth1o4Deav9PT7wrvrBPvCskbw60ntR1Pxp8B6h7It0rCst13k5mUBR5EDSIPxFdiXSALmHvsI2VM/Qfqnedaxtzit+5ch7rLLYMFVdoy4i69o+7Goyb9SakYLjj4bDoyhS90uXe4zaFLjWwApPQDnXn8alKSjH+53s7jjg5Tv+l/si4xXCkusMmHv29Mud1WBrzVn1WJ2FU3FeENaV3+zyFlChwFnaczTH6vyFbPBYwvaQndkVtNNwNQOk1isVw65lLYrFW3bI2YCCrHKYZYiDIA25mqZPdLkvxycYqujQcFx63MI4Vs8C7bz5e6WClu6OYEx6Vi7V1ri4i7cuBLL2wBOjF1AVXNuJk5T3jsGgVn8D7U37KBbLlBuQRnk5YGUH3TqZ66dKcHD+72t495iMyg5QddM5Hpoo0860v4VcnwUbkyFwjDA4oSoYHQx7og6ET6gedScU32rZCxTMVU9TuQo5ga1YYW24P2QC6zAAjw1P8AOra1gh+u/aEzKK+x31G5NZJZI5X8MRxtmdS07MrMM+UgqrPlbfYHcUhLmOQMbagAtsxtsQT0l9N9xWvwnCFdZYukFxlgIe6YJkTpVf7UXC6BcKQf1WdCAQJEHuiJMHl12pwyyi+EiWTEprlkbh1i+ji6GC3mguRHdYDLJ3ExIkbzNXvDcV21/wD/AKSL2hy5gdHUjNlYDkDG1SMDZt9jLSGQZmWT2iMBB1jaQdyQabscbssS65+spcEEabjbNvI8KtvJK47Rfy409w97Qk5FtpaYq7gMArMqLq7EBRM6dDvVVbwNnUtaXLtqt5ByOhZdxBHrTKWDcuoUa5cys2clyGKk+6rhtNNNCKmYzihvEi6mGCBSACLzEAbAkEDMCPWTU4R2KpCnJS5TLGzx5cK1q1btOiOpZMplZk5tGWee00PaXiVy9ayqxCkd4QBPhI3AA5xVFxIYK337d24twKpULmcbe6qFoXQajSo+C9usisexvEkKrm4kWiCQCVnRWG+hg1XK3w3wOLXPHI3b4BdKZ3U5DMEWy06SuonfrHrUVlyn3FXpKtp1iRzrR4W++JUmyzOimCqFliT90CNwaTfw4T9e6lyO+LiqUPkW1j0rZihjSsy5JTulwZY2DqZ3M/8AA6UgjrV5+gXGkqbRjxST4KNz6VUYxWQ5WAnmI2+VbIteDHOL8jDUg1xeabZzVqZQ0KdqQxpLPSc5qSZBoLPSC1A3aBfwqdkKDmoFqSH9aTmFOxUKzUM/nScwpEinYUel8HxAs27duBdYLg5uOTnZb+IdNVH3NYM7mnr9wXUt3HVAwN1ZgIBlxOTSdZyqPOnfZlItZsQqBlRVNwERlR+6umpAJJB6mnOMurtaNpQwzXEJMqFNu4oeRudQRPhXn9P86v8A3g9DrLeKVK/+lgeJ5QkAk5U1mB3gIknXXpFYhr+BH2a32xd5UbIoBiVnVidJUmTzhTWzNtVFt7zqBCZm0RZRWKSTpEkQPCvO2xGEwGOuXEuIxU5rZzZh3wxdSw5MXGg6Vmxrl0aXbpMpHsXcLcBgSNJZSVnSf+lhFWWDxK3JNs5Lp1a02ttzM93ofKqfGcXa67EL2dtmLBMoAUEzCfrakneoy/OdOtdBxU1yZPlZs8X7QaC32IsssEJMKxnXK27c6c4Z7TWLQOaxiMzK65go/W2Mk8tqq+EYprydleXOhko8SQV1idzy8aXe4WyAB83MrJ7wSe6GHKNvECsOZ+lG/Bcp+SZj/aUXSBF1JWDodSTJlgdo5VncC12y8LljZGykN4FyPeqc2HPWiMGOYrGtQkuEQlNN20NpisUGYSMtyA4ykyAZPeIk68/GmrXFbCl7bIrNuM5YLm1gMBy130NWSYeIILA9QYpnH4AXf92XPInUjyPKpR1CTugc1Qxc7ZbpezaW7bCK3dCm37oz6TuCKZx/Gc65wQqNlDKqBDnjRiFgN0noK61wM25a1ddSJ7sEz0Gbn60vFYY3DkuL2gIJDWwUYaa6Eanyq2M4vplip8omYLjwyAXXd4VgBmyq0jaAskzoJ2BqxwfsnZxFk/atA2DO7qrASCbW0a/LltWRfgWwtXBOgKuCr+pHPTlT2H4ZjbBJw5OYyWCM+xiYG58vCpwbQSlJfMjS3L97hiDsGDK7y7W5J7gPdOcQB3jqNatOGpfxUPFtu4oWXOYQcwUbRI+dYvD8QviAAzjMe1SMok7yjGQTrrVz7O4t7GLRj3bQJaVbUrBhT+9+dXKf0sex9pGyscAvKQwTCzMw4zA9QTuvmByquxfDjmP6Rae2CTla0EuJA1kyQRz03058meEe1d+5fuG25NnKCM7MuV4WVMb6zp4VOx19ka4ShYOO+ZxFztCdCCoIBEc+lasc0nyzLki2uF/gy+I4YhchHQgGAdV5xqOVMng9wsVQZ2AmE75jqAK0hwuZReRWQQEZShWCNBAJ006zNVOKugXA1q4VcNpBIM9QHI+VC1dOmhS0aatFNewjr76sPNSPxqMw6H0r0fAcXe+hTEdkzgadsyITpAYPzI6N8aynHuDolyFdfRw3wOgNbI5UzFPA10ULGmyDUi9ZKDUaeYNRzcBNXqRmcfuIz+njRI6GlCPCkXEHIU7IbRJMdPlSRc8q4n/OdJnzqVicTf8ACcf2ZcMSVZSI1hdQ2YLMEkjzql9pfbW5aa5YsZMxuXXV0Oa5b7a52pDHVFcaDSY1qWWjf5GPnUG7wZXvo8hVzAuCJUiRI8zt615TSZ19XZ6SdzVGUuccxV4ZcTie0UGezc9rDRlBjkROnSl4DhZYB7SZpkB4nbfU6LuK2VjhvDsNn7S4gL5cxZ8zmGDCEGg+FSP+0uEKZMMmIukTHZWgB00Z9ANuXKuhvrpFeyylw3sq0/aOqrBhvHLIknSl2XwlkMULXriAuCq76qoGY+J3A61Z22xbTltW7QYgsbtztHMLGqqNPSKXgeCJa1usGP3VXs0jmCAZYbb1VLKyxYvsUX1jirkZSMPaI1yd64Y94BtxtHKrGzhxatDNmIkwzlsxJ1Ik71ctjLFmAuRDoNPeM6ecn+VHDObzFbf2iZlVs8sASYgc/GYrNkTyKm+CzZXkpUti5pbk666QoEeO/wCFTLHDiAZZY8p/4pvjQ7C8yFyNBAXUyRJHgOWpqtGJZhoQojXm3qfyrK8cY9ozSpdonXXCmIHmDoaew7LuT8x8tKr0ubBmBgADYaCnltg1Q2l0VqdPgsQVjefSaiXrY5flQGH8xSGtRzNRuxybZGv4ZW3H8jSbd97cZGmOTAnToKmJZJ5H8KkYHAG9m7Mg5feAZSw81Gvyq6Esi6JQeRPgg28ZaL9pesxcPdzHvBgNdiashxGyWYqlpi4IYNlt5ZkmAUIA1G21QMXdt2rhs4hzbbQrmXuN/wBL7A+dIxmCS0A7Wnu2TqHQ6g7GQPeXyOlboZJrtGqt/aHuG2riPCKsFiQHUZdf3l0j4Vc8Va+INuzYACnOM4LZpGqydonrVNw7GWpz4drbjQG02YPr0jmfWrNfaawCQ1q4jjQrAP8ACzDapqVdl+SppJUv0G8K2JdlUrZUEEySNCBoG01P505guHm92n6Vh5YQQ1tlDKRPiM3lHKouPNm/2UKq98ZVusO+TnG/NtdvLpV0wU3VDPb7W0Ozt2kuEEa5pa3pmI8Z0mroOMvBjlBx8/uzMDFI1w2SIyyQXJmAYy699Z9atMJhMHiFYWnyOokh3Qq3/lmJMH1qfjeEC4x7S2heRmJTLqR7ykaePpWOHAXtuwhlXSSIYsASYIG+kGZNGLLtHkx2T8hwq5R2jAgnNm59UPQ+IM1SY28GckTqdy0/M8qmHI1sAu4ZRlNppn91QdRPhUtfZR1bvZkj3pQsVPMbQSOY5g6V0MWSLXBzsuKfkogfA/GkF+s/Cnr6ZWI3AMBtVB16NBBpp9PDwkVpUk+jLKLj2JZf82pJXypM89KSbwqVldGxDjoaXZInlB3/AAnzpIM/8RQBArwEcrjKzuqVCE4bhrTyuHDvq7Hdo5kA6GNzHLXrU7DcRW6ctveCYjLEAmI25UyhJ16aztPgfCrDhliwMRhyihbmeLg5MtxSM4GsawK7GPIsis0KXHBVY7G4gOFTDkZjAZzoTyyge8PLwruGcNxGI7HtbuVb36QFRO6QbQ/WPx0q09o3a7g7dwMLdyziLiBgYaDK5VYbGOQ00pPstiJw9tpzGxicxHMpdWD6Tm+FX9ELbIfFvZ23bw1rEKpYwumcHK/abkgQwERE8hVnwbMt4XXcr9qEgQqEDurMb90j4Vb8dtqcBcW2FAVtlKwrFpnUnXXlrqazWOx4bDL3e9bFsi4P/DbvabgSRqd6T5QLhkrjfEkts7ENrcYLAy6ATrPvb86pfrd8SgNqLSEGXYDtDGhyjlrUnilglbmZCIuZwc0h5naeQ0+G9UF7COrKJ8oBBieY+ApKifgtcNxmxbDW2nuuR7mbcAmWHr8asuHYyziWCWRpbk3yQV7p0WJ5k9KzFzGmQxI7saBcwImOe3xmlkmNAytv3TB1mJPOo7VVUFIt+HcXW3caxjFRbiERcIaHUnulSFPLfSrDF+02Ce2yhlAgghAZYbSvMday1y+biANIiZcsWjNyI5agfGk9giXMqar1yxrEwY97zqexCuiTgsdftANauC9ZBMJe0uAcu9Mjlz9KaxjWb94uUawwHv2m789G2G1J4jZAbuzLZT4nSNY/lUTFXp0OhC5TE6wdIJphbJuIxh7ovH9ItKYKsApYD7xElT4ikYQIl8MFNtdO5mYqOcrJmaYUHfoZGoPMSY25bVY28IDr3tBMAaEnlM6xHOixCsRjCCxAEkiTADBQdPdjqdpoGwAxOusbkxBjXqedTP0feVmVyga6fDfUb0FWFALIvPU946QRpPLnUHNfcfArCnK1pyshLqk9N+XTrXe3GEsWsSL6Ei+7OAWKqqsoECY6HrzqQn6ONTfTyy3DttssTRxnF8KQ2e4bg+46syZo5BteWkQRRHLFcWQybWSMH7NX79pLna33BUMCpgAxPdMmenpUh8E10SEezcAAZLiwp08ddevMmkcH9r7iWAMK9plQQLLqc6r4RHOd53qPZ49fvEdrcCMNQzLvqYEDQ9KU818NEccYw+Ug8Vwt2yAbw0VhDdTyE+m/M1pMNgjfs9r+kF7mUHKrksNJKuADlYE66RrTWF7UwrqjqSe+AQYg8jJGulUvG+HFTKKjKeSiHkERqNQ0aadKuw5tngeTF6iKTiJcM2YNH73eI+I38aq71onb5VrMPx8AGcjNICW7wJAOhJz+9r4nnU+3ihf7hw4tOfdyEEeABEST4j1roY9RCX6nPy6fIl+Dz0KBvofH86VnHUeu/wCFaLifs84eGVlAOuhLeJjXX1qEeAhdDcuDwyD+sVp3GXZIt0c1zOQNpjpSlPnTlfP+PJ1hm1f11U/y+IqfbY90qRnBBBidQZBqNHpS1eOvpy8avw5tj/BKDotsbjlvWmS/b7pZbmj6o0mSPAzotPew1oC5ipBZGCMI1IgmddO93hUU4HOgu51n3YJmTuBEaedPYfjq4Wz2gQ3IlWEgAF+TEc9PnXZWRbbLpJJbjSYt1Rb/AHQFNvt8wjfYHL1EAz5VjsbwrJpcIYurQ/uLkcEwdORjbffwqFivb+++iRbEZQQADl5Cd/8AmqaL15ie8x8TPwms89SlwkZ5Z4+OS54lxW0C4BzaIoAkJCaHKTsDEzFUbYyTItsdIGWT8TBFNCV0jUac6XaLHQSCZ1BygVT68m7ZH1m+zhxBQVhXUAAbTOpOvXWae7a2RGeJ5knrrv60Pqx2eC+u/eYmfI7fOpn1EgU5iQevIfmtN6qiSyy8FY6IQAXEg6gER13O/wDKpCAKSCyEaR3gWWd5g+E1Kt8GAA0BA100bzEn504eC2mGgYHnBn58ql7xD9R/YLWbICkshPMZ5JA0gBdqp+4pbOrZRsygkGdxl3gCNanXeBurQqluYYQNKi3bLLqwZfMf5NJ6hy6YSySZJbG20EjvCRG2o67bjfWkWuL2g0hdCAZOhnntpHzqEyk6RPkKQcEfDr0ql89lLbLW7xYOAEJBB0MTI6N4+NRH4hqQQH13Zcx9CNh+VV7YcjUkjoaKDoT4HafnQopEXKRY4bE2X0IynqraeobSmOM8FZsuSCRMBpXw1IkVDfBsWmOW/WrTC4lkAnX4/jzp71F2iUJ12Z7DYkoR+q68unkeYr0L2fxtvEsudnHgCIVuokTHrpFUqdhcgPbWZ5Aa+gq04Pbt4e5mtdydGmTpIJIUnerVkTZojJs3lrhndAUmNddCfjXHg0IQNSQNSddBzJ3PjSuH8ctvca2rhiBKwIzLAJYdNxIPOrBjNa22a4pPo8z9rcPdtg5rUTu0d2NllgNNdInpVLw/iDp3LjrMwVM7zoCvnzFehcc4xbdHs989cpAOnnP4V5nxbgjCXSezG4PebUzuBvE00RlRouIe0N8qZvmRBRXM9BlEiSJFWfDcfae2Gv2btu4dwtq4VPQrpsR41iMJ7Q2wGW6IOqnukAAMYIY77gzv1q/s+12KsjJae7l0O2YCQNFJgx8eeta8WWSfNmXJji1xR1tOYM/5yoz/AJ/+V6APo3w42uX/AOK3/RSh9HWHH/eXvjb/ALdcJ6HKQ3I88JPKfypaXpr0EfR5Y/aXvjb/AKKSv0dWP2l7+JP6KXscorRhHAZQD13BIjz8KfXhzlW0JBGqKJzRrOm58d62/wDp9Y/aXvjb/op9PYWyAIe7pt3l/prbh0+Tbsl0WxyKqZ5muASQ2UTtt8iKfS35jpH8+lehXPYCwWntL3X3kP4pRT2Dsie/d+Kf0Vknoc0ZfCV3FPg8lxNhgzyhbUzA67NpUN7MNDIdY0PdHXXwr2c+wdn793zlJ/8ApQv+wNhozNcPn2Z/FKa02ZeP3K6PKrHEc4gLlYb690R06U5ZNycxZSniTGu0EbaV6cfo5wpEE3On6gPpCaVVJ9EuGQwt7Ega6Z7cbz+zqS0U34oncTL2lUmFjMNY5+J8aKsJ1iR3TI19Y3k861Vv6MLCsCL+J3Oma1B6T9lypy79GdhjJvYiZ+9aHp/t1B/w/IK0Y911Ak7xprB5T0FOWWGWGI166z68xFaxfoysa/bYjmJzWpjp/t7UofRpYE/bYgyNQTaI0/8AbprQ5EFo8wxOKSy5AGbUyOmvKeUUBxEHdJHzFei3folwpYsbuIk/vWv7VLH0TYX9riP4rX9ur/aToqtnmtziAMiNNtRB8JqsNqDM7z/hFetf6SYb9tif4rX9un1+ivDR/uX/AI2vl9nR7XIug5fZ5GoZdQf8/CnruOEDk3P/ADavU2+ibCne5f8A4rf9ukf6R4UHS7iB/wCq1/boWln5oFaPM8Nmzd0rJiNY+ANSbzMfeUSN4iR5ivRf9JsL+1xH8Vv+3R/0pw2n2uI/it/26PazJxdHnvDOO9k4YEqQdD4cx5EV6nwviaX0DIfMTJHn59ahH6KsKQJe8fGbf9urHgnsHaw9wFLt8jvdxmQpr4BBV0cWVfC+i/Fl2vkq+P4e3OeQLgjQRJHUz061VX1DAm3DDp8jIiOdehY72ctXEIOYTEkZZ01+7tVd/wBiLCmVLqTMxkE//GrVimXyywZ5hxLgNhwAfs2gmToD105VQrhLK6C7bA5RdddI5gV7RivYSw4EtdEbEFJ+aVXD6LMLr3rupk62/wC3V2OEkVSnE//Z"/>
          <p:cNvSpPr>
            <a:spLocks noChangeAspect="1" noChangeArrowheads="1"/>
          </p:cNvSpPr>
          <p:nvPr/>
        </p:nvSpPr>
        <p:spPr bwMode="auto">
          <a:xfrm>
            <a:off x="77788" y="-708025"/>
            <a:ext cx="2247900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9" name="AutoShape 15" descr="data:image/jpg;base64,/9j/4AAQSkZJRgABAQAAAQABAAD/2wCEAAkGBhQSEBQUEhQVFRUWFxQWFBUXFxgUFBcYGBUYFBUXFBUXHSYfFxkjGhQVHzAgIycpLCwsFR4xNTAqNSYrLCkBCQoKDgwOGg8PGi8kHyQsLCwqLDAsLCwsLCwsKSkvLCksKSosLy8pLCwsLCwpLCwsLCksLCwsLCksLCwsLCksLP/AABEIAJwA7AMBIgACEQEDEQH/xAAbAAABBQEBAAAAAAAAAAAAAAABAgMEBQYAB//EAEUQAAIBAgQDBQQGCQMBCQEAAAECEQADBBIhMQVBURMiYXGBBjKRoQcVI1Kx0RRCU2KSwdLT8Bcz8XIWQ2NzgoOisuEk/8QAGwEAAgMBAQEAAAAAAAAAAAAAAAECAwQFBgf/xAAtEQACAgEEAQIFAgcAAAAAAAAAAQIRAwQSITFBExQiMkJRYXGhBSORscHw8f/aAAwDAQACEQMRAD8A2Ck9TSs560BRrpGJhznrXZz1rq6mI7OetHOetJo0xBznrXZz1oV1MQc560M5611dQB2c9a7OetCuoEHOetdnPWhXUwsOc9a7tD1oUKAFdoetDtD1oUJoAV2h613aHrSZrqAFdoetcbh6mk0CaB2K7Q9aHanrSZoGgBRunrQ7U9aTFGBQB3aHrSTcPWuYUmgDsx6muznrQIoZaYEmaM0iiBVJYKzUc1JilZKZE6a6aBFCmIM0ZpNdUgFTXTSZrpoEKmhQmumgQa6hNdNACqFANQmmAqhQmumgA11Ca6aADNCumuoA6urpoTQB1CumuoAFCjNA0AA0KSSaGY0DRJApwRUfPSg9Ulg6TXGms1dmpisWaE0JpJapEBU100jNQzVIBya7NTeahmoFY5NdNN5q7NTEOzXU1mo5qAHK6abz0M9ADpoTTWauzUDHZrpprNXZ6YDk0ZpsPXZ6AHJrppnPQz0UIfzUJpntKBu0UFj5FJpntDQNyihjxehmpgvQFyigJVrhGKW1L2wziZyka6nLEGNopvDXX0D4e5ObLAIDH0OnTaaI+khM0IlxgSTLpdUif1R9mRA86bx3taLiCQyOjKynLcbK0TsBpE1ynmaXZ044NzpIlsUtBziriWtQLS5GkgHvsSSM4A0nujQml3jYYF7V1mWRCqVI/elzsRz8azb49rju11xcDKP9wEAKBDaNy1+ZpzD8QIW4ts2oDagHuE5kYAkAiTqT4gVTLUzUqNMNHCUbNbiODMiZ1BujukW1YLcII5ErAjx8aiYtrCFVa52dwhm7O4y5sqiSe4D46eFScHw63ew4u6ZsrAsZVSATvOwHXesL7acMWzedrIZnsPa77EkKjSRqDEkSdRyq9ZZJXZjeGPVFvheNW7i5gYGu/hzp4cQQiQZEToCdN5rB4a+f1rudmZiqBcqLOujaDrpA2qbbtMpVxcudoCCMhmOm0SflrU/d7Y89lXt7f4Ni+LEErmbSe6rEnyEeNL7Twb+FvyrAD2jupiJcM0AhlKASTqSAPTx0qdhPai/kDFBJYLAEAqSNiNeW/wCVC1jfgl7aL+o173wN5HmCP5U19ZJ1+R/KqzGe0t7EsoNhQRqApa4TMco6Uw+NdSQylWkgKFgmADz5+FQlrJ+Ih7aK82XZx6wTrA37pMfKmjxm3MS38DenKoFu8zWhdl+zOgY6CZiKRbtZ9RHq6L57tNRWtyP6R+2X5LQ8Vt829IP5UbePWBJ+JB59QB+FNYvDAIr20dgCwYIy3ihB0LRI1H4GoWIxEd+9Yc5kGUtbCgr1BUjXzprWZL5RL20KosvrBPvCu+sE+8Kx93EhTClsv7wAPkSOnX5VJsMrDQ+Y5it2LUwyceTBkxygaf6wT7woHiCfeFZwqOtJ06/OtG5FNs0v1gn3hR+sE+8KzGYdfnQNwdadoW40/wBYJ94UDxBPvCsubg60k3R1otC3Go+sE+8K76wT7wrKm8OtJN4dafAt5qzxBPvCh9YJ94VkzfFDth1o4Deav9PT7wrvrBPvCskbw60ntR1Pxp8B6h7It0rCst13k5mUBR5EDSIPxFdiXSALmHvsI2VM/Qfqnedaxtzit+5ch7rLLYMFVdoy4i69o+7Goyb9SakYLjj4bDoyhS90uXe4zaFLjWwApPQDnXn8alKSjH+53s7jjg5Tv+l/si4xXCkusMmHv29Mud1WBrzVn1WJ2FU3FeENaV3+zyFlChwFnaczTH6vyFbPBYwvaQndkVtNNwNQOk1isVw65lLYrFW3bI2YCCrHKYZYiDIA25mqZPdLkvxycYqujQcFx63MI4Vs8C7bz5e6WClu6OYEx6Vi7V1ri4i7cuBLL2wBOjF1AVXNuJk5T3jsGgVn8D7U37KBbLlBuQRnk5YGUH3TqZ66dKcHD+72t495iMyg5QddM5Hpoo0860v4VcnwUbkyFwjDA4oSoYHQx7og6ET6gedScU32rZCxTMVU9TuQo5ga1YYW24P2QC6zAAjw1P8AOra1gh+u/aEzKK+x31G5NZJZI5X8MRxtmdS07MrMM+UgqrPlbfYHcUhLmOQMbagAtsxtsQT0l9N9xWvwnCFdZYukFxlgIe6YJkTpVf7UXC6BcKQf1WdCAQJEHuiJMHl12pwyyi+EiWTEprlkbh1i+ji6GC3mguRHdYDLJ3ExIkbzNXvDcV21/wD/AKSL2hy5gdHUjNlYDkDG1SMDZt9jLSGQZmWT2iMBB1jaQdyQabscbssS65+spcEEabjbNvI8KtvJK47Rfy409w97Qk5FtpaYq7gMArMqLq7EBRM6dDvVVbwNnUtaXLtqt5ByOhZdxBHrTKWDcuoUa5cys2clyGKk+6rhtNNNCKmYzihvEi6mGCBSACLzEAbAkEDMCPWTU4R2KpCnJS5TLGzx5cK1q1btOiOpZMplZk5tGWee00PaXiVy9ayqxCkd4QBPhI3AA5xVFxIYK337d24twKpULmcbe6qFoXQajSo+C9usisexvEkKrm4kWiCQCVnRWG+hg1XK3w3wOLXPHI3b4BdKZ3U5DMEWy06SuonfrHrUVlyn3FXpKtp1iRzrR4W++JUmyzOimCqFliT90CNwaTfw4T9e6lyO+LiqUPkW1j0rZihjSsy5JTulwZY2DqZ3M/8AA6UgjrV5+gXGkqbRjxST4KNz6VUYxWQ5WAnmI2+VbIteDHOL8jDUg1xeabZzVqZQ0KdqQxpLPSc5qSZBoLPSC1A3aBfwqdkKDmoFqSH9aTmFOxUKzUM/nScwpEinYUel8HxAs27duBdYLg5uOTnZb+IdNVH3NYM7mnr9wXUt3HVAwN1ZgIBlxOTSdZyqPOnfZlItZsQqBlRVNwERlR+6umpAJJB6mnOMurtaNpQwzXEJMqFNu4oeRudQRPhXn9P86v8A3g9DrLeKVK/+lgeJ5QkAk5U1mB3gIknXXpFYhr+BH2a32xd5UbIoBiVnVidJUmTzhTWzNtVFt7zqBCZm0RZRWKSTpEkQPCvO2xGEwGOuXEuIxU5rZzZh3wxdSw5MXGg6Vmxrl0aXbpMpHsXcLcBgSNJZSVnSf+lhFWWDxK3JNs5Lp1a02ttzM93ofKqfGcXa67EL2dtmLBMoAUEzCfrakneoy/OdOtdBxU1yZPlZs8X7QaC32IsssEJMKxnXK27c6c4Z7TWLQOaxiMzK65go/W2Mk8tqq+EYprydleXOhko8SQV1idzy8aXe4WyAB83MrJ7wSe6GHKNvECsOZ+lG/Bcp+SZj/aUXSBF1JWDodSTJlgdo5VncC12y8LljZGykN4FyPeqc2HPWiMGOYrGtQkuEQlNN20NpisUGYSMtyA4ykyAZPeIk68/GmrXFbCl7bIrNuM5YLm1gMBy130NWSYeIILA9QYpnH4AXf92XPInUjyPKpR1CTugc1Qxc7ZbpezaW7bCK3dCm37oz6TuCKZx/Gc65wQqNlDKqBDnjRiFgN0noK61wM25a1ddSJ7sEz0Gbn60vFYY3DkuL2gIJDWwUYaa6Eanyq2M4vplip8omYLjwyAXXd4VgBmyq0jaAskzoJ2BqxwfsnZxFk/atA2DO7qrASCbW0a/LltWRfgWwtXBOgKuCr+pHPTlT2H4ZjbBJw5OYyWCM+xiYG58vCpwbQSlJfMjS3L97hiDsGDK7y7W5J7gPdOcQB3jqNatOGpfxUPFtu4oWXOYQcwUbRI+dYvD8QviAAzjMe1SMok7yjGQTrrVz7O4t7GLRj3bQJaVbUrBhT+9+dXKf0sex9pGyscAvKQwTCzMw4zA9QTuvmByquxfDjmP6Rae2CTla0EuJA1kyQRz03058meEe1d+5fuG25NnKCM7MuV4WVMb6zp4VOx19ka4ShYOO+ZxFztCdCCoIBEc+lasc0nyzLki2uF/gy+I4YhchHQgGAdV5xqOVMng9wsVQZ2AmE75jqAK0hwuZReRWQQEZShWCNBAJ006zNVOKugXA1q4VcNpBIM9QHI+VC1dOmhS0aatFNewjr76sPNSPxqMw6H0r0fAcXe+hTEdkzgadsyITpAYPzI6N8aynHuDolyFdfRw3wOgNbI5UzFPA10ULGmyDUi9ZKDUaeYNRzcBNXqRmcfuIz+njRI6GlCPCkXEHIU7IbRJMdPlSRc8q4n/OdJnzqVicTf8ACcf2ZcMSVZSI1hdQ2YLMEkjzql9pfbW5aa5YsZMxuXXV0Oa5b7a52pDHVFcaDSY1qWWjf5GPnUG7wZXvo8hVzAuCJUiRI8zt615TSZ19XZ6SdzVGUuccxV4ZcTie0UGezc9rDRlBjkROnSl4DhZYB7SZpkB4nbfU6LuK2VjhvDsNn7S4gL5cxZ8zmGDCEGg+FSP+0uEKZMMmIukTHZWgB00Z9ANuXKuhvrpFeyylw3sq0/aOqrBhvHLIknSl2XwlkMULXriAuCq76qoGY+J3A61Z22xbTltW7QYgsbtztHMLGqqNPSKXgeCJa1usGP3VXs0jmCAZYbb1VLKyxYvsUX1jirkZSMPaI1yd64Y94BtxtHKrGzhxatDNmIkwzlsxJ1Ik71ctjLFmAuRDoNPeM6ecn+VHDObzFbf2iZlVs8sASYgc/GYrNkTyKm+CzZXkpUti5pbk666QoEeO/wCFTLHDiAZZY8p/4pvjQ7C8yFyNBAXUyRJHgOWpqtGJZhoQojXm3qfyrK8cY9ozSpdonXXCmIHmDoaew7LuT8x8tKr0ubBmBgADYaCnltg1Q2l0VqdPgsQVjefSaiXrY5flQGH8xSGtRzNRuxybZGv4ZW3H8jSbd97cZGmOTAnToKmJZJ5H8KkYHAG9m7Mg5feAZSw81Gvyq6Esi6JQeRPgg28ZaL9pesxcPdzHvBgNdiashxGyWYqlpi4IYNlt5ZkmAUIA1G21QMXdt2rhs4hzbbQrmXuN/wBL7A+dIxmCS0A7Wnu2TqHQ6g7GQPeXyOlboZJrtGqt/aHuG2riPCKsFiQHUZdf3l0j4Vc8Va+INuzYACnOM4LZpGqydonrVNw7GWpz4drbjQG02YPr0jmfWrNfaawCQ1q4jjQrAP8ACzDapqVdl+SppJUv0G8K2JdlUrZUEEySNCBoG01P505guHm92n6Vh5YQQ1tlDKRPiM3lHKouPNm/2UKq98ZVusO+TnG/NtdvLpV0wU3VDPb7W0Ozt2kuEEa5pa3pmI8Z0mroOMvBjlBx8/uzMDFI1w2SIyyQXJmAYy699Z9atMJhMHiFYWnyOokh3Qq3/lmJMH1qfjeEC4x7S2heRmJTLqR7ykaePpWOHAXtuwhlXSSIYsASYIG+kGZNGLLtHkx2T8hwq5R2jAgnNm59UPQ+IM1SY28GckTqdy0/M8qmHI1sAu4ZRlNppn91QdRPhUtfZR1bvZkj3pQsVPMbQSOY5g6V0MWSLXBzsuKfkogfA/GkF+s/Cnr6ZWI3AMBtVB16NBBpp9PDwkVpUk+jLKLj2JZf82pJXypM89KSbwqVldGxDjoaXZInlB3/AAnzpIM/8RQBArwEcrjKzuqVCE4bhrTyuHDvq7Hdo5kA6GNzHLXrU7DcRW6ctveCYjLEAmI25UyhJ16aztPgfCrDhliwMRhyihbmeLg5MtxSM4GsawK7GPIsis0KXHBVY7G4gOFTDkZjAZzoTyyge8PLwruGcNxGI7HtbuVb36QFRO6QbQ/WPx0q09o3a7g7dwMLdyziLiBgYaDK5VYbGOQ00pPstiJw9tpzGxicxHMpdWD6Tm+FX9ELbIfFvZ23bw1rEKpYwumcHK/abkgQwERE8hVnwbMt4XXcr9qEgQqEDurMb90j4Vb8dtqcBcW2FAVtlKwrFpnUnXXlrqazWOx4bDL3e9bFsi4P/DbvabgSRqd6T5QLhkrjfEkts7ENrcYLAy6ATrPvb86pfrd8SgNqLSEGXYDtDGhyjlrUnilglbmZCIuZwc0h5naeQ0+G9UF7COrKJ8oBBieY+ApKifgtcNxmxbDW2nuuR7mbcAmWHr8asuHYyziWCWRpbk3yQV7p0WJ5k9KzFzGmQxI7saBcwImOe3xmlkmNAytv3TB1mJPOo7VVUFIt+HcXW3caxjFRbiERcIaHUnulSFPLfSrDF+02Ce2yhlAgghAZYbSvMday1y+biANIiZcsWjNyI5agfGk9giXMqar1yxrEwY97zqexCuiTgsdftANauC9ZBMJe0uAcu9Mjlz9KaxjWb94uUawwHv2m789G2G1J4jZAbuzLZT4nSNY/lUTFXp0OhC5TE6wdIJphbJuIxh7ovH9ItKYKsApYD7xElT4ikYQIl8MFNtdO5mYqOcrJmaYUHfoZGoPMSY25bVY28IDr3tBMAaEnlM6xHOixCsRjCCxAEkiTADBQdPdjqdpoGwAxOusbkxBjXqedTP0feVmVyga6fDfUb0FWFALIvPU946QRpPLnUHNfcfArCnK1pyshLqk9N+XTrXe3GEsWsSL6Ei+7OAWKqqsoECY6HrzqQn6ONTfTyy3DttssTRxnF8KQ2e4bg+46syZo5BteWkQRRHLFcWQybWSMH7NX79pLna33BUMCpgAxPdMmenpUh8E10SEezcAAZLiwp08ddevMmkcH9r7iWAMK9plQQLLqc6r4RHOd53qPZ49fvEdrcCMNQzLvqYEDQ9KU818NEccYw+Ug8Vwt2yAbw0VhDdTyE+m/M1pMNgjfs9r+kF7mUHKrksNJKuADlYE66RrTWF7UwrqjqSe+AQYg8jJGulUvG+HFTKKjKeSiHkERqNQ0aadKuw5tngeTF6iKTiJcM2YNH73eI+I38aq71onb5VrMPx8AGcjNICW7wJAOhJz+9r4nnU+3ihf7hw4tOfdyEEeABEST4j1roY9RCX6nPy6fIl+Dz0KBvofH86VnHUeu/wCFaLifs84eGVlAOuhLeJjXX1qEeAhdDcuDwyD+sVp3GXZIt0c1zOQNpjpSlPnTlfP+PJ1hm1f11U/y+IqfbY90qRnBBBidQZBqNHpS1eOvpy8avw5tj/BKDotsbjlvWmS/b7pZbmj6o0mSPAzotPew1oC5ipBZGCMI1IgmddO93hUU4HOgu51n3YJmTuBEaedPYfjq4Wz2gQ3IlWEgAF+TEc9PnXZWRbbLpJJbjSYt1Rb/AHQFNvt8wjfYHL1EAz5VjsbwrJpcIYurQ/uLkcEwdORjbffwqFivb+++iRbEZQQADl5Cd/8AmqaL15ie8x8TPwms89SlwkZ5Z4+OS54lxW0C4BzaIoAkJCaHKTsDEzFUbYyTItsdIGWT8TBFNCV0jUac6XaLHQSCZ1BygVT68m7ZH1m+zhxBQVhXUAAbTOpOvXWae7a2RGeJ5knrrv60Pqx2eC+u/eYmfI7fOpn1EgU5iQevIfmtN6qiSyy8FY6IQAXEg6gER13O/wDKpCAKSCyEaR3gWWd5g+E1Kt8GAA0BA100bzEn504eC2mGgYHnBn58ql7xD9R/YLWbICkshPMZ5JA0gBdqp+4pbOrZRsygkGdxl3gCNanXeBurQqluYYQNKi3bLLqwZfMf5NJ6hy6YSySZJbG20EjvCRG2o67bjfWkWuL2g0hdCAZOhnntpHzqEyk6RPkKQcEfDr0ql89lLbLW7xYOAEJBB0MTI6N4+NRH4hqQQH13Zcx9CNh+VV7YcjUkjoaKDoT4HafnQopEXKRY4bE2X0IynqraeobSmOM8FZsuSCRMBpXw1IkVDfBsWmOW/WrTC4lkAnX4/jzp71F2iUJ12Z7DYkoR+q68unkeYr0L2fxtvEsudnHgCIVuokTHrpFUqdhcgPbWZ5Aa+gq04Pbt4e5mtdydGmTpIJIUnerVkTZojJs3lrhndAUmNddCfjXHg0IQNSQNSddBzJ3PjSuH8ctvca2rhiBKwIzLAJYdNxIPOrBjNa22a4pPo8z9rcPdtg5rUTu0d2NllgNNdInpVLw/iDp3LjrMwVM7zoCvnzFehcc4xbdHs989cpAOnnP4V5nxbgjCXSezG4PebUzuBvE00RlRouIe0N8qZvmRBRXM9BlEiSJFWfDcfae2Gv2btu4dwtq4VPQrpsR41iMJ7Q2wGW6IOqnukAAMYIY77gzv1q/s+12KsjJae7l0O2YCQNFJgx8eeta8WWSfNmXJji1xR1tOYM/5yoz/AJ/+V6APo3w42uX/AOK3/RSh9HWHH/eXvjb/ALdcJ6HKQ3I88JPKfypaXpr0EfR5Y/aXvjb/AKKSv0dWP2l7+JP6KXscorRhHAZQD13BIjz8KfXhzlW0JBGqKJzRrOm58d62/wDp9Y/aXvjb/op9PYWyAIe7pt3l/prbh0+Tbsl0WxyKqZ5muASQ2UTtt8iKfS35jpH8+lehXPYCwWntL3X3kP4pRT2Dsie/d+Kf0Vknoc0ZfCV3FPg8lxNhgzyhbUzA67NpUN7MNDIdY0PdHXXwr2c+wdn793zlJ/8ApQv+wNhozNcPn2Z/FKa02ZeP3K6PKrHEc4gLlYb690R06U5ZNycxZSniTGu0EbaV6cfo5wpEE3On6gPpCaVVJ9EuGQwt7Ega6Z7cbz+zqS0U34oncTL2lUmFjMNY5+J8aKsJ1iR3TI19Y3k861Vv6MLCsCL+J3Oma1B6T9lypy79GdhjJvYiZ+9aHp/t1B/w/IK0Y911Ak7xprB5T0FOWWGWGI166z68xFaxfoysa/bYjmJzWpjp/t7UofRpYE/bYgyNQTaI0/8AbprQ5EFo8wxOKSy5AGbUyOmvKeUUBxEHdJHzFei3folwpYsbuIk/vWv7VLH0TYX9riP4rX9ur/aToqtnmtziAMiNNtRB8JqsNqDM7z/hFetf6SYb9tif4rX9un1+ivDR/uX/AI2vl9nR7XIug5fZ5GoZdQf8/CnruOEDk3P/ADavU2+ibCne5f8A4rf9ukf6R4UHS7iB/wCq1/boWln5oFaPM8Nmzd0rJiNY+ANSbzMfeUSN4iR5ivRf9JsL+1xH8Vv+3R/0pw2n2uI/it/26PazJxdHnvDOO9k4YEqQdD4cx5EV6nwviaX0DIfMTJHn59ahH6KsKQJe8fGbf9urHgnsHaw9wFLt8jvdxmQpr4BBV0cWVfC+i/Fl2vkq+P4e3OeQLgjQRJHUz061VX1DAm3DDp8jIiOdehY72ctXEIOYTEkZZ01+7tVd/wBiLCmVLqTMxkE//GrVimXyywZ5hxLgNhwAfs2gmToD105VQrhLK6C7bA5RdddI5gV7RivYSw4EtdEbEFJ+aVXD6LMLr3rupk62/wC3V2OEkVSnE//Z"/>
          <p:cNvSpPr>
            <a:spLocks noChangeAspect="1" noChangeArrowheads="1"/>
          </p:cNvSpPr>
          <p:nvPr/>
        </p:nvSpPr>
        <p:spPr bwMode="auto">
          <a:xfrm>
            <a:off x="77788" y="-708025"/>
            <a:ext cx="2247900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81" name="Picture 17" descr="http://t1.gstatic.com/images?q=tbn:ANd9GcQn0DDw0GjaYchJj-D7igTrd-dquskNjDjp_Ev5km5VgK1Pjv0KUbgH_e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05201"/>
            <a:ext cx="3962400" cy="3124200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34000" y="1584325"/>
            <a:ext cx="35052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3800" dirty="0"/>
              <a:t>The</a:t>
            </a:r>
            <a:r>
              <a:rPr lang="en-US" sz="3800" dirty="0">
                <a:solidFill>
                  <a:schemeClr val="hlink"/>
                </a:solidFill>
              </a:rPr>
              <a:t> </a:t>
            </a:r>
            <a:r>
              <a:rPr lang="en-US" sz="3800" dirty="0" smtClean="0">
                <a:solidFill>
                  <a:schemeClr val="hlink"/>
                </a:solidFill>
              </a:rPr>
              <a:t>Colorado </a:t>
            </a:r>
            <a:r>
              <a:rPr lang="en-US" sz="3800" dirty="0" smtClean="0"/>
              <a:t>starts in the </a:t>
            </a:r>
            <a:r>
              <a:rPr lang="en-US" sz="3800" dirty="0" smtClean="0">
                <a:solidFill>
                  <a:srgbClr val="42DE76"/>
                </a:solidFill>
              </a:rPr>
              <a:t>Rocky Mountains </a:t>
            </a:r>
          </a:p>
          <a:p>
            <a:pPr algn="ctr">
              <a:spcBef>
                <a:spcPct val="50000"/>
              </a:spcBef>
            </a:pPr>
            <a:r>
              <a:rPr lang="en-US" sz="3800" dirty="0" smtClean="0"/>
              <a:t>and runs through the</a:t>
            </a:r>
            <a:r>
              <a:rPr lang="en-US" sz="3800" dirty="0" smtClean="0">
                <a:solidFill>
                  <a:schemeClr val="hlink"/>
                </a:solidFill>
              </a:rPr>
              <a:t> Grand Canyon. </a:t>
            </a:r>
            <a:endParaRPr lang="en-US" sz="3800" dirty="0">
              <a:solidFill>
                <a:schemeClr val="hlink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Colorado</a:t>
            </a:r>
          </a:p>
        </p:txBody>
      </p:sp>
      <p:pic>
        <p:nvPicPr>
          <p:cNvPr id="12294" name="Picture 6" descr="http://t0.gstatic.com/images?q=tbn:ANd9GcSfxIMeA5AgOgdsXwCtA0mwAME5TNEGD4XkCidYDov-YMb5ukk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81124"/>
            <a:ext cx="4953000" cy="5095876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RespondQuestionMaster">
  <a:themeElements>
    <a:clrScheme name="iRespondQuestion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RespondQuestion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RespondQuestion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pondQuestion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pondQuestion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pondQuestion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pondQuestion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pondQuestion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pondQuestion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pondQuestion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pondQuestion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pondQuestion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pondQuestion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pondQuestion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313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Wingdings</vt:lpstr>
      <vt:lpstr>iRespondQuestionMaster</vt:lpstr>
      <vt:lpstr>Ripple</vt:lpstr>
      <vt:lpstr>The Colorado River</vt:lpstr>
      <vt:lpstr>The Colorado River</vt:lpstr>
      <vt:lpstr>The Colorado River</vt:lpstr>
      <vt:lpstr>The Colorado River</vt:lpstr>
      <vt:lpstr>The Colorado River</vt:lpstr>
      <vt:lpstr>The Colorado</vt:lpstr>
      <vt:lpstr>The Colorado</vt:lpstr>
      <vt:lpstr>The Colorado</vt:lpstr>
      <vt:lpstr>The Colorado</vt:lpstr>
      <vt:lpstr>The Colorado</vt:lpstr>
      <vt:lpstr>The Colorado</vt:lpstr>
      <vt:lpstr>The Colorado</vt:lpstr>
      <vt:lpstr>The Colorado</vt:lpstr>
      <vt:lpstr>The Colorado</vt:lpstr>
      <vt:lpstr>The Colorado</vt:lpstr>
      <vt:lpstr>The Colorado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Cobb County School District</dc:creator>
  <cp:lastModifiedBy>Twila Moore</cp:lastModifiedBy>
  <cp:revision>114</cp:revision>
  <dcterms:created xsi:type="dcterms:W3CDTF">2010-02-28T00:48:30Z</dcterms:created>
  <dcterms:modified xsi:type="dcterms:W3CDTF">2015-08-19T19:54:46Z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